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9.xml" ContentType="application/vnd.openxmlformats-officedocument.presentationml.slideLayout+xml"/>
  <Override PartName="/ppt/slideLayouts/slideLayout24.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25.xml" ContentType="application/vnd.openxmlformats-officedocument.presentationml.slideLayout+xml"/>
  <Override PartName="/ppt/slideLayouts/slideLayout4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6.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Lst>
  <p:notesMasterIdLst>
    <p:notesMasterId r:id="rId31"/>
  </p:notesMasterIdLst>
  <p:sldIdLst>
    <p:sldId id="261" r:id="rId7"/>
    <p:sldId id="257" r:id="rId8"/>
    <p:sldId id="256" r:id="rId9"/>
    <p:sldId id="275" r:id="rId10"/>
    <p:sldId id="288" r:id="rId11"/>
    <p:sldId id="264" r:id="rId12"/>
    <p:sldId id="265" r:id="rId13"/>
    <p:sldId id="266" r:id="rId14"/>
    <p:sldId id="267" r:id="rId15"/>
    <p:sldId id="268" r:id="rId16"/>
    <p:sldId id="269" r:id="rId17"/>
    <p:sldId id="280" r:id="rId18"/>
    <p:sldId id="279" r:id="rId19"/>
    <p:sldId id="273" r:id="rId20"/>
    <p:sldId id="262" r:id="rId21"/>
    <p:sldId id="287" r:id="rId22"/>
    <p:sldId id="276" r:id="rId23"/>
    <p:sldId id="277" r:id="rId24"/>
    <p:sldId id="278" r:id="rId25"/>
    <p:sldId id="283" r:id="rId26"/>
    <p:sldId id="259" r:id="rId27"/>
    <p:sldId id="282" r:id="rId28"/>
    <p:sldId id="284"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45" autoAdjust="0"/>
  </p:normalViewPr>
  <p:slideViewPr>
    <p:cSldViewPr snapToGrid="0" showGuides="1">
      <p:cViewPr varScale="1">
        <p:scale>
          <a:sx n="102" d="100"/>
          <a:sy n="102" d="100"/>
        </p:scale>
        <p:origin x="8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Lambert" userId="6f459765b20e6d66" providerId="LiveId" clId="{42ED4006-68D2-4656-83F3-F5D1D0D17BC2}"/>
    <pc:docChg chg="undo custSel addSld delSld modSld sldOrd delMainMaster">
      <pc:chgData name="Chris Lambert" userId="6f459765b20e6d66" providerId="LiveId" clId="{42ED4006-68D2-4656-83F3-F5D1D0D17BC2}" dt="2018-02-07T03:49:43.986" v="325"/>
      <pc:docMkLst>
        <pc:docMk/>
      </pc:docMkLst>
      <pc:sldChg chg="modSp">
        <pc:chgData name="Chris Lambert" userId="6f459765b20e6d66" providerId="LiveId" clId="{42ED4006-68D2-4656-83F3-F5D1D0D17BC2}" dt="2018-02-07T03:46:52.135" v="322" actId="20577"/>
        <pc:sldMkLst>
          <pc:docMk/>
          <pc:sldMk cId="751455575" sldId="256"/>
        </pc:sldMkLst>
        <pc:spChg chg="mod">
          <ac:chgData name="Chris Lambert" userId="6f459765b20e6d66" providerId="LiveId" clId="{42ED4006-68D2-4656-83F3-F5D1D0D17BC2}" dt="2018-02-07T03:46:52.135" v="322" actId="20577"/>
          <ac:spMkLst>
            <pc:docMk/>
            <pc:sldMk cId="751455575" sldId="256"/>
            <ac:spMk id="2" creationId="{00000000-0000-0000-0000-000000000000}"/>
          </ac:spMkLst>
        </pc:spChg>
      </pc:sldChg>
      <pc:sldChg chg="modSp">
        <pc:chgData name="Chris Lambert" userId="6f459765b20e6d66" providerId="LiveId" clId="{42ED4006-68D2-4656-83F3-F5D1D0D17BC2}" dt="2018-02-07T02:07:43.251" v="160" actId="20577"/>
        <pc:sldMkLst>
          <pc:docMk/>
          <pc:sldMk cId="3305375190" sldId="257"/>
        </pc:sldMkLst>
        <pc:spChg chg="mod">
          <ac:chgData name="Chris Lambert" userId="6f459765b20e6d66" providerId="LiveId" clId="{42ED4006-68D2-4656-83F3-F5D1D0D17BC2}" dt="2018-02-07T02:07:43.251" v="160" actId="20577"/>
          <ac:spMkLst>
            <pc:docMk/>
            <pc:sldMk cId="3305375190" sldId="257"/>
            <ac:spMk id="2" creationId="{00000000-0000-0000-0000-000000000000}"/>
          </ac:spMkLst>
        </pc:spChg>
        <pc:spChg chg="mod">
          <ac:chgData name="Chris Lambert" userId="6f459765b20e6d66" providerId="LiveId" clId="{42ED4006-68D2-4656-83F3-F5D1D0D17BC2}" dt="2018-02-07T01:50:32.995" v="136" actId="20577"/>
          <ac:spMkLst>
            <pc:docMk/>
            <pc:sldMk cId="3305375190" sldId="257"/>
            <ac:spMk id="3" creationId="{00000000-0000-0000-0000-000000000000}"/>
          </ac:spMkLst>
        </pc:spChg>
      </pc:sldChg>
      <pc:sldChg chg="del">
        <pc:chgData name="Chris Lambert" userId="6f459765b20e6d66" providerId="LiveId" clId="{42ED4006-68D2-4656-83F3-F5D1D0D17BC2}" dt="2018-02-07T01:48:20.140" v="112" actId="2696"/>
        <pc:sldMkLst>
          <pc:docMk/>
          <pc:sldMk cId="248975595" sldId="258"/>
        </pc:sldMkLst>
      </pc:sldChg>
      <pc:sldChg chg="ord">
        <pc:chgData name="Chris Lambert" userId="6f459765b20e6d66" providerId="LiveId" clId="{42ED4006-68D2-4656-83F3-F5D1D0D17BC2}" dt="2018-02-07T03:49:43.986" v="325"/>
        <pc:sldMkLst>
          <pc:docMk/>
          <pc:sldMk cId="665587193" sldId="259"/>
        </pc:sldMkLst>
      </pc:sldChg>
      <pc:sldChg chg="del">
        <pc:chgData name="Chris Lambert" userId="6f459765b20e6d66" providerId="LiveId" clId="{42ED4006-68D2-4656-83F3-F5D1D0D17BC2}" dt="2018-02-07T01:47:29.377" v="111" actId="2696"/>
        <pc:sldMkLst>
          <pc:docMk/>
          <pc:sldMk cId="2300175656" sldId="260"/>
        </pc:sldMkLst>
      </pc:sldChg>
      <pc:sldChg chg="ord">
        <pc:chgData name="Chris Lambert" userId="6f459765b20e6d66" providerId="LiveId" clId="{42ED4006-68D2-4656-83F3-F5D1D0D17BC2}" dt="2018-02-07T03:44:35.774" v="290"/>
        <pc:sldMkLst>
          <pc:docMk/>
          <pc:sldMk cId="2907633210" sldId="262"/>
        </pc:sldMkLst>
      </pc:sldChg>
      <pc:sldChg chg="addSp delSp modSp del ord">
        <pc:chgData name="Chris Lambert" userId="6f459765b20e6d66" providerId="LiveId" clId="{42ED4006-68D2-4656-83F3-F5D1D0D17BC2}" dt="2018-02-07T02:03:18.140" v="153" actId="2696"/>
        <pc:sldMkLst>
          <pc:docMk/>
          <pc:sldMk cId="1315470909" sldId="263"/>
        </pc:sldMkLst>
        <pc:spChg chg="add del mod">
          <ac:chgData name="Chris Lambert" userId="6f459765b20e6d66" providerId="LiveId" clId="{42ED4006-68D2-4656-83F3-F5D1D0D17BC2}" dt="2018-02-07T01:15:47.894" v="22" actId="478"/>
          <ac:spMkLst>
            <pc:docMk/>
            <pc:sldMk cId="1315470909" sldId="263"/>
            <ac:spMk id="4" creationId="{8949EACA-45CC-4A51-B0F3-1CCCF7D046A7}"/>
          </ac:spMkLst>
        </pc:spChg>
        <pc:picChg chg="add mod">
          <ac:chgData name="Chris Lambert" userId="6f459765b20e6d66" providerId="LiveId" clId="{42ED4006-68D2-4656-83F3-F5D1D0D17BC2}" dt="2018-02-07T01:16:09.928" v="25" actId="1076"/>
          <ac:picMkLst>
            <pc:docMk/>
            <pc:sldMk cId="1315470909" sldId="263"/>
            <ac:picMk id="3" creationId="{78F66047-E22F-4678-B5FC-A13681437010}"/>
          </ac:picMkLst>
        </pc:picChg>
      </pc:sldChg>
      <pc:sldChg chg="addSp delSp modSp">
        <pc:chgData name="Chris Lambert" userId="6f459765b20e6d66" providerId="LiveId" clId="{42ED4006-68D2-4656-83F3-F5D1D0D17BC2}" dt="2018-02-07T01:16:57.013" v="33" actId="1076"/>
        <pc:sldMkLst>
          <pc:docMk/>
          <pc:sldMk cId="847100564" sldId="264"/>
        </pc:sldMkLst>
        <pc:spChg chg="add del">
          <ac:chgData name="Chris Lambert" userId="6f459765b20e6d66" providerId="LiveId" clId="{42ED4006-68D2-4656-83F3-F5D1D0D17BC2}" dt="2018-02-07T01:16:16.626" v="26" actId="478"/>
          <ac:spMkLst>
            <pc:docMk/>
            <pc:sldMk cId="847100564" sldId="264"/>
            <ac:spMk id="2" creationId="{57235696-1360-4685-A394-299120AA1788}"/>
          </ac:spMkLst>
        </pc:spChg>
        <pc:picChg chg="add mod">
          <ac:chgData name="Chris Lambert" userId="6f459765b20e6d66" providerId="LiveId" clId="{42ED4006-68D2-4656-83F3-F5D1D0D17BC2}" dt="2018-02-07T01:16:57.013" v="33" actId="1076"/>
          <ac:picMkLst>
            <pc:docMk/>
            <pc:sldMk cId="847100564" sldId="264"/>
            <ac:picMk id="4" creationId="{2314E09A-8546-44BD-895A-43C2E18499A7}"/>
          </ac:picMkLst>
        </pc:picChg>
      </pc:sldChg>
      <pc:sldChg chg="addSp delSp modSp">
        <pc:chgData name="Chris Lambert" userId="6f459765b20e6d66" providerId="LiveId" clId="{42ED4006-68D2-4656-83F3-F5D1D0D17BC2}" dt="2018-02-07T01:20:39.441" v="36" actId="1076"/>
        <pc:sldMkLst>
          <pc:docMk/>
          <pc:sldMk cId="1412549903" sldId="265"/>
        </pc:sldMkLst>
        <pc:spChg chg="add del">
          <ac:chgData name="Chris Lambert" userId="6f459765b20e6d66" providerId="LiveId" clId="{42ED4006-68D2-4656-83F3-F5D1D0D17BC2}" dt="2018-02-07T01:16:19.299" v="27" actId="478"/>
          <ac:spMkLst>
            <pc:docMk/>
            <pc:sldMk cId="1412549903" sldId="265"/>
            <ac:spMk id="2" creationId="{D6F443F1-8C0C-4C90-9279-A44553ED6CA4}"/>
          </ac:spMkLst>
        </pc:spChg>
        <pc:picChg chg="add mod">
          <ac:chgData name="Chris Lambert" userId="6f459765b20e6d66" providerId="LiveId" clId="{42ED4006-68D2-4656-83F3-F5D1D0D17BC2}" dt="2018-02-07T01:20:39.441" v="36" actId="1076"/>
          <ac:picMkLst>
            <pc:docMk/>
            <pc:sldMk cId="1412549903" sldId="265"/>
            <ac:picMk id="4" creationId="{E35CE62D-859B-4BFC-93E9-EC3D67BFFA6C}"/>
          </ac:picMkLst>
        </pc:picChg>
      </pc:sldChg>
      <pc:sldChg chg="addSp delSp modSp">
        <pc:chgData name="Chris Lambert" userId="6f459765b20e6d66" providerId="LiveId" clId="{42ED4006-68D2-4656-83F3-F5D1D0D17BC2}" dt="2018-02-07T01:21:44.936" v="39" actId="1076"/>
        <pc:sldMkLst>
          <pc:docMk/>
          <pc:sldMk cId="727064556" sldId="266"/>
        </pc:sldMkLst>
        <pc:spChg chg="add del">
          <ac:chgData name="Chris Lambert" userId="6f459765b20e6d66" providerId="LiveId" clId="{42ED4006-68D2-4656-83F3-F5D1D0D17BC2}" dt="2018-02-07T01:16:21.391" v="28" actId="478"/>
          <ac:spMkLst>
            <pc:docMk/>
            <pc:sldMk cId="727064556" sldId="266"/>
            <ac:spMk id="2" creationId="{04CE6D7C-E9B9-468D-A752-740911803B11}"/>
          </ac:spMkLst>
        </pc:spChg>
        <pc:picChg chg="add mod">
          <ac:chgData name="Chris Lambert" userId="6f459765b20e6d66" providerId="LiveId" clId="{42ED4006-68D2-4656-83F3-F5D1D0D17BC2}" dt="2018-02-07T01:21:44.936" v="39" actId="1076"/>
          <ac:picMkLst>
            <pc:docMk/>
            <pc:sldMk cId="727064556" sldId="266"/>
            <ac:picMk id="4" creationId="{DD48252F-6922-47B5-A3A2-B9548E9BBC9C}"/>
          </ac:picMkLst>
        </pc:picChg>
      </pc:sldChg>
      <pc:sldChg chg="addSp delSp modSp">
        <pc:chgData name="Chris Lambert" userId="6f459765b20e6d66" providerId="LiveId" clId="{42ED4006-68D2-4656-83F3-F5D1D0D17BC2}" dt="2018-02-07T01:23:20.299" v="48" actId="1076"/>
        <pc:sldMkLst>
          <pc:docMk/>
          <pc:sldMk cId="1051843397" sldId="267"/>
        </pc:sldMkLst>
        <pc:spChg chg="add del">
          <ac:chgData name="Chris Lambert" userId="6f459765b20e6d66" providerId="LiveId" clId="{42ED4006-68D2-4656-83F3-F5D1D0D17BC2}" dt="2018-02-07T01:21:51.995" v="40" actId="478"/>
          <ac:spMkLst>
            <pc:docMk/>
            <pc:sldMk cId="1051843397" sldId="267"/>
            <ac:spMk id="2" creationId="{4160A2AA-EB03-4CA8-8181-1515FB3149D5}"/>
          </ac:spMkLst>
        </pc:spChg>
        <pc:picChg chg="add mod">
          <ac:chgData name="Chris Lambert" userId="6f459765b20e6d66" providerId="LiveId" clId="{42ED4006-68D2-4656-83F3-F5D1D0D17BC2}" dt="2018-02-07T01:23:20.299" v="48" actId="1076"/>
          <ac:picMkLst>
            <pc:docMk/>
            <pc:sldMk cId="1051843397" sldId="267"/>
            <ac:picMk id="4" creationId="{1A3ACE94-E7E4-4079-8FD6-1793E02150AC}"/>
          </ac:picMkLst>
        </pc:picChg>
      </pc:sldChg>
      <pc:sldChg chg="addSp delSp modSp">
        <pc:chgData name="Chris Lambert" userId="6f459765b20e6d66" providerId="LiveId" clId="{42ED4006-68D2-4656-83F3-F5D1D0D17BC2}" dt="2018-02-07T01:23:25.534" v="49" actId="1076"/>
        <pc:sldMkLst>
          <pc:docMk/>
          <pc:sldMk cId="2712233231" sldId="268"/>
        </pc:sldMkLst>
        <pc:spChg chg="add del">
          <ac:chgData name="Chris Lambert" userId="6f459765b20e6d66" providerId="LiveId" clId="{42ED4006-68D2-4656-83F3-F5D1D0D17BC2}" dt="2018-02-07T01:22:56.297" v="44" actId="478"/>
          <ac:spMkLst>
            <pc:docMk/>
            <pc:sldMk cId="2712233231" sldId="268"/>
            <ac:spMk id="2" creationId="{F753DE36-D7F2-43BB-9244-377AB5AE0BA6}"/>
          </ac:spMkLst>
        </pc:spChg>
        <pc:picChg chg="add mod">
          <ac:chgData name="Chris Lambert" userId="6f459765b20e6d66" providerId="LiveId" clId="{42ED4006-68D2-4656-83F3-F5D1D0D17BC2}" dt="2018-02-07T01:23:25.534" v="49" actId="1076"/>
          <ac:picMkLst>
            <pc:docMk/>
            <pc:sldMk cId="2712233231" sldId="268"/>
            <ac:picMk id="4" creationId="{49843D46-988E-4CB7-A499-6FA8CBCDF057}"/>
          </ac:picMkLst>
        </pc:picChg>
      </pc:sldChg>
      <pc:sldChg chg="addSp delSp modSp">
        <pc:chgData name="Chris Lambert" userId="6f459765b20e6d66" providerId="LiveId" clId="{42ED4006-68D2-4656-83F3-F5D1D0D17BC2}" dt="2018-02-07T01:28:53.168" v="73" actId="1076"/>
        <pc:sldMkLst>
          <pc:docMk/>
          <pc:sldMk cId="1119650978" sldId="269"/>
        </pc:sldMkLst>
        <pc:spChg chg="add del">
          <ac:chgData name="Chris Lambert" userId="6f459765b20e6d66" providerId="LiveId" clId="{42ED4006-68D2-4656-83F3-F5D1D0D17BC2}" dt="2018-02-07T01:23:50.865" v="50" actId="478"/>
          <ac:spMkLst>
            <pc:docMk/>
            <pc:sldMk cId="1119650978" sldId="269"/>
            <ac:spMk id="2" creationId="{B2303EFE-282F-488E-A92E-0E17883B5CF3}"/>
          </ac:spMkLst>
        </pc:spChg>
        <pc:picChg chg="add mod">
          <ac:chgData name="Chris Lambert" userId="6f459765b20e6d66" providerId="LiveId" clId="{42ED4006-68D2-4656-83F3-F5D1D0D17BC2}" dt="2018-02-07T01:28:53.168" v="73" actId="1076"/>
          <ac:picMkLst>
            <pc:docMk/>
            <pc:sldMk cId="1119650978" sldId="269"/>
            <ac:picMk id="4" creationId="{B59CCABF-984A-4397-85A2-392AF9341B4B}"/>
          </ac:picMkLst>
        </pc:picChg>
      </pc:sldChg>
      <pc:sldChg chg="addSp delSp modSp">
        <pc:chgData name="Chris Lambert" userId="6f459765b20e6d66" providerId="LiveId" clId="{42ED4006-68D2-4656-83F3-F5D1D0D17BC2}" dt="2018-02-07T01:36:27.070" v="110" actId="14100"/>
        <pc:sldMkLst>
          <pc:docMk/>
          <pc:sldMk cId="2339077117" sldId="270"/>
        </pc:sldMkLst>
        <pc:spChg chg="add del">
          <ac:chgData name="Chris Lambert" userId="6f459765b20e6d66" providerId="LiveId" clId="{42ED4006-68D2-4656-83F3-F5D1D0D17BC2}" dt="2018-02-07T01:25:17.058" v="54" actId="478"/>
          <ac:spMkLst>
            <pc:docMk/>
            <pc:sldMk cId="2339077117" sldId="270"/>
            <ac:spMk id="2" creationId="{2E7F4864-2FC3-44F1-BAB4-2622ECA4B1EA}"/>
          </ac:spMkLst>
        </pc:spChg>
        <pc:picChg chg="add mod">
          <ac:chgData name="Chris Lambert" userId="6f459765b20e6d66" providerId="LiveId" clId="{42ED4006-68D2-4656-83F3-F5D1D0D17BC2}" dt="2018-02-07T01:36:27.070" v="110" actId="14100"/>
          <ac:picMkLst>
            <pc:docMk/>
            <pc:sldMk cId="2339077117" sldId="270"/>
            <ac:picMk id="4" creationId="{CFE0251D-CDC6-4A81-B2D2-6A9BDC1E6950}"/>
          </ac:picMkLst>
        </pc:picChg>
      </pc:sldChg>
      <pc:sldChg chg="addSp delSp modSp del">
        <pc:chgData name="Chris Lambert" userId="6f459765b20e6d66" providerId="LiveId" clId="{42ED4006-68D2-4656-83F3-F5D1D0D17BC2}" dt="2018-02-07T03:27:42.776" v="169" actId="2696"/>
        <pc:sldMkLst>
          <pc:docMk/>
          <pc:sldMk cId="724764802" sldId="271"/>
        </pc:sldMkLst>
        <pc:spChg chg="add del">
          <ac:chgData name="Chris Lambert" userId="6f459765b20e6d66" providerId="LiveId" clId="{42ED4006-68D2-4656-83F3-F5D1D0D17BC2}" dt="2018-02-07T01:25:20.480" v="55" actId="478"/>
          <ac:spMkLst>
            <pc:docMk/>
            <pc:sldMk cId="724764802" sldId="271"/>
            <ac:spMk id="2" creationId="{6F6EC999-CA71-4604-B2C9-9D0665A3C20B}"/>
          </ac:spMkLst>
        </pc:spChg>
        <pc:picChg chg="add mod">
          <ac:chgData name="Chris Lambert" userId="6f459765b20e6d66" providerId="LiveId" clId="{42ED4006-68D2-4656-83F3-F5D1D0D17BC2}" dt="2018-02-07T01:36:18.283" v="109" actId="14100"/>
          <ac:picMkLst>
            <pc:docMk/>
            <pc:sldMk cId="724764802" sldId="271"/>
            <ac:picMk id="4" creationId="{B69B26A4-1C74-4770-AFB5-65E785C14FCB}"/>
          </ac:picMkLst>
        </pc:picChg>
      </pc:sldChg>
      <pc:sldChg chg="addSp delSp modSp del ord">
        <pc:chgData name="Chris Lambert" userId="6f459765b20e6d66" providerId="LiveId" clId="{42ED4006-68D2-4656-83F3-F5D1D0D17BC2}" dt="2018-02-07T03:25:56.116" v="166" actId="2696"/>
        <pc:sldMkLst>
          <pc:docMk/>
          <pc:sldMk cId="2649075592" sldId="272"/>
        </pc:sldMkLst>
        <pc:spChg chg="add del">
          <ac:chgData name="Chris Lambert" userId="6f459765b20e6d66" providerId="LiveId" clId="{42ED4006-68D2-4656-83F3-F5D1D0D17BC2}" dt="2018-02-07T01:25:25.511" v="56" actId="478"/>
          <ac:spMkLst>
            <pc:docMk/>
            <pc:sldMk cId="2649075592" sldId="272"/>
            <ac:spMk id="2" creationId="{7F7088AF-9ED6-4877-94DF-E7D7E1B39F31}"/>
          </ac:spMkLst>
        </pc:spChg>
        <pc:picChg chg="add">
          <ac:chgData name="Chris Lambert" userId="6f459765b20e6d66" providerId="LiveId" clId="{42ED4006-68D2-4656-83F3-F5D1D0D17BC2}" dt="2018-02-07T03:25:13.228" v="161" actId="2696"/>
          <ac:picMkLst>
            <pc:docMk/>
            <pc:sldMk cId="2649075592" sldId="272"/>
            <ac:picMk id="2" creationId="{256051E9-5500-4BA7-80EF-3AC3FEC08906}"/>
          </ac:picMkLst>
        </pc:picChg>
        <pc:picChg chg="add del mod modCrop">
          <ac:chgData name="Chris Lambert" userId="6f459765b20e6d66" providerId="LiveId" clId="{42ED4006-68D2-4656-83F3-F5D1D0D17BC2}" dt="2018-02-07T01:35:32.801" v="107" actId="478"/>
          <ac:picMkLst>
            <pc:docMk/>
            <pc:sldMk cId="2649075592" sldId="272"/>
            <ac:picMk id="4" creationId="{5B5FFC79-CC1D-4F9F-A6A4-1C55545C0162}"/>
          </ac:picMkLst>
        </pc:picChg>
      </pc:sldChg>
      <pc:sldChg chg="addSp delSp modSp">
        <pc:chgData name="Chris Lambert" userId="6f459765b20e6d66" providerId="LiveId" clId="{42ED4006-68D2-4656-83F3-F5D1D0D17BC2}" dt="2018-02-07T03:45:56.105" v="312"/>
        <pc:sldMkLst>
          <pc:docMk/>
          <pc:sldMk cId="2615731394" sldId="273"/>
        </pc:sldMkLst>
        <pc:spChg chg="add del">
          <ac:chgData name="Chris Lambert" userId="6f459765b20e6d66" providerId="LiveId" clId="{42ED4006-68D2-4656-83F3-F5D1D0D17BC2}" dt="2018-02-07T01:25:29.589" v="57" actId="478"/>
          <ac:spMkLst>
            <pc:docMk/>
            <pc:sldMk cId="2615731394" sldId="273"/>
            <ac:spMk id="2" creationId="{922FD5E4-691C-41E9-982D-98029A9B276C}"/>
          </ac:spMkLst>
        </pc:spChg>
        <pc:spChg chg="add mod">
          <ac:chgData name="Chris Lambert" userId="6f459765b20e6d66" providerId="LiveId" clId="{42ED4006-68D2-4656-83F3-F5D1D0D17BC2}" dt="2018-02-07T03:45:52.166" v="311"/>
          <ac:spMkLst>
            <pc:docMk/>
            <pc:sldMk cId="2615731394" sldId="273"/>
            <ac:spMk id="5" creationId="{7F11677B-F275-4B18-9D8D-63CBFB0E1529}"/>
          </ac:spMkLst>
        </pc:spChg>
        <pc:spChg chg="add mod">
          <ac:chgData name="Chris Lambert" userId="6f459765b20e6d66" providerId="LiveId" clId="{42ED4006-68D2-4656-83F3-F5D1D0D17BC2}" dt="2018-02-07T03:45:56.105" v="312"/>
          <ac:spMkLst>
            <pc:docMk/>
            <pc:sldMk cId="2615731394" sldId="273"/>
            <ac:spMk id="6" creationId="{9D09720B-12A0-4B83-9FD1-63611E52B2B1}"/>
          </ac:spMkLst>
        </pc:spChg>
        <pc:picChg chg="add del">
          <ac:chgData name="Chris Lambert" userId="6f459765b20e6d66" providerId="LiveId" clId="{42ED4006-68D2-4656-83F3-F5D1D0D17BC2}" dt="2018-02-07T03:30:29.825" v="171" actId="478"/>
          <ac:picMkLst>
            <pc:docMk/>
            <pc:sldMk cId="2615731394" sldId="273"/>
            <ac:picMk id="2" creationId="{7C0F698F-38E9-4CE1-AB49-7CE862331EF3}"/>
          </ac:picMkLst>
        </pc:picChg>
        <pc:picChg chg="add mod">
          <ac:chgData name="Chris Lambert" userId="6f459765b20e6d66" providerId="LiveId" clId="{42ED4006-68D2-4656-83F3-F5D1D0D17BC2}" dt="2018-02-07T03:31:42.497" v="176" actId="1076"/>
          <ac:picMkLst>
            <pc:docMk/>
            <pc:sldMk cId="2615731394" sldId="273"/>
            <ac:picMk id="3" creationId="{84382E41-212C-4E29-AB68-36B7E905F218}"/>
          </ac:picMkLst>
        </pc:picChg>
        <pc:picChg chg="add mod">
          <ac:chgData name="Chris Lambert" userId="6f459765b20e6d66" providerId="LiveId" clId="{42ED4006-68D2-4656-83F3-F5D1D0D17BC2}" dt="2018-02-07T03:31:46.018" v="177" actId="1076"/>
          <ac:picMkLst>
            <pc:docMk/>
            <pc:sldMk cId="2615731394" sldId="273"/>
            <ac:picMk id="4" creationId="{1F50255B-75CA-4842-B490-7F005EB2F763}"/>
          </ac:picMkLst>
        </pc:picChg>
      </pc:sldChg>
      <pc:sldChg chg="addSp delSp modSp del">
        <pc:chgData name="Chris Lambert" userId="6f459765b20e6d66" providerId="LiveId" clId="{42ED4006-68D2-4656-83F3-F5D1D0D17BC2}" dt="2018-02-07T03:43:43.228" v="289" actId="2696"/>
        <pc:sldMkLst>
          <pc:docMk/>
          <pc:sldMk cId="3257959814" sldId="274"/>
        </pc:sldMkLst>
        <pc:spChg chg="add del">
          <ac:chgData name="Chris Lambert" userId="6f459765b20e6d66" providerId="LiveId" clId="{42ED4006-68D2-4656-83F3-F5D1D0D17BC2}" dt="2018-02-07T01:25:36.388" v="58" actId="478"/>
          <ac:spMkLst>
            <pc:docMk/>
            <pc:sldMk cId="3257959814" sldId="274"/>
            <ac:spMk id="2" creationId="{1A8CEB45-EA15-4A4A-9E00-0B9C2A6C0073}"/>
          </ac:spMkLst>
        </pc:spChg>
        <pc:picChg chg="add del mod">
          <ac:chgData name="Chris Lambert" userId="6f459765b20e6d66" providerId="LiveId" clId="{42ED4006-68D2-4656-83F3-F5D1D0D17BC2}" dt="2018-02-07T03:39:46.193" v="279" actId="478"/>
          <ac:picMkLst>
            <pc:docMk/>
            <pc:sldMk cId="3257959814" sldId="274"/>
            <ac:picMk id="2" creationId="{C461F971-0E67-4C60-B500-7E8FFE63E960}"/>
          </ac:picMkLst>
        </pc:picChg>
        <pc:picChg chg="add del mod">
          <ac:chgData name="Chris Lambert" userId="6f459765b20e6d66" providerId="LiveId" clId="{42ED4006-68D2-4656-83F3-F5D1D0D17BC2}" dt="2018-02-07T03:39:45.609" v="278" actId="478"/>
          <ac:picMkLst>
            <pc:docMk/>
            <pc:sldMk cId="3257959814" sldId="274"/>
            <ac:picMk id="3" creationId="{1F522837-0DEA-45A1-B658-E2741B274E59}"/>
          </ac:picMkLst>
        </pc:picChg>
        <pc:picChg chg="add del mod">
          <ac:chgData name="Chris Lambert" userId="6f459765b20e6d66" providerId="LiveId" clId="{42ED4006-68D2-4656-83F3-F5D1D0D17BC2}" dt="2018-02-07T03:41:13.903" v="282" actId="478"/>
          <ac:picMkLst>
            <pc:docMk/>
            <pc:sldMk cId="3257959814" sldId="274"/>
            <ac:picMk id="4" creationId="{584EECDE-C82F-4C59-9391-6148229784C2}"/>
          </ac:picMkLst>
        </pc:picChg>
        <pc:picChg chg="add del mod">
          <ac:chgData name="Chris Lambert" userId="6f459765b20e6d66" providerId="LiveId" clId="{42ED4006-68D2-4656-83F3-F5D1D0D17BC2}" dt="2018-02-07T03:43:06.434" v="285" actId="478"/>
          <ac:picMkLst>
            <pc:docMk/>
            <pc:sldMk cId="3257959814" sldId="274"/>
            <ac:picMk id="5" creationId="{E2273376-F660-46D5-9D79-C1AFB7A4F26B}"/>
          </ac:picMkLst>
        </pc:picChg>
        <pc:picChg chg="add del mod">
          <ac:chgData name="Chris Lambert" userId="6f459765b20e6d66" providerId="LiveId" clId="{42ED4006-68D2-4656-83F3-F5D1D0D17BC2}" dt="2018-02-07T03:43:39.639" v="288" actId="478"/>
          <ac:picMkLst>
            <pc:docMk/>
            <pc:sldMk cId="3257959814" sldId="274"/>
            <ac:picMk id="6" creationId="{A6ADA900-F835-4AD6-9A3A-BAE350C071CA}"/>
          </ac:picMkLst>
        </pc:picChg>
      </pc:sldChg>
      <pc:sldChg chg="modSp ord">
        <pc:chgData name="Chris Lambert" userId="6f459765b20e6d66" providerId="LiveId" clId="{42ED4006-68D2-4656-83F3-F5D1D0D17BC2}" dt="2018-02-07T03:49:32.901" v="323"/>
        <pc:sldMkLst>
          <pc:docMk/>
          <pc:sldMk cId="2793507013" sldId="275"/>
        </pc:sldMkLst>
        <pc:picChg chg="mod">
          <ac:chgData name="Chris Lambert" userId="6f459765b20e6d66" providerId="LiveId" clId="{42ED4006-68D2-4656-83F3-F5D1D0D17BC2}" dt="2018-02-07T01:13:25.055" v="0" actId="1076"/>
          <ac:picMkLst>
            <pc:docMk/>
            <pc:sldMk cId="2793507013" sldId="275"/>
            <ac:picMk id="9" creationId="{00000000-0000-0000-0000-000000000000}"/>
          </ac:picMkLst>
        </pc:picChg>
      </pc:sldChg>
      <pc:sldChg chg="modSp add ord">
        <pc:chgData name="Chris Lambert" userId="6f459765b20e6d66" providerId="LiveId" clId="{42ED4006-68D2-4656-83F3-F5D1D0D17BC2}" dt="2018-02-07T03:49:32.901" v="323"/>
        <pc:sldMkLst>
          <pc:docMk/>
          <pc:sldMk cId="2046590384" sldId="276"/>
        </pc:sldMkLst>
        <pc:spChg chg="mod">
          <ac:chgData name="Chris Lambert" userId="6f459765b20e6d66" providerId="LiveId" clId="{42ED4006-68D2-4656-83F3-F5D1D0D17BC2}" dt="2018-02-07T02:00:23.207" v="139" actId="1076"/>
          <ac:spMkLst>
            <pc:docMk/>
            <pc:sldMk cId="2046590384" sldId="276"/>
            <ac:spMk id="6" creationId="{00000000-0000-0000-0000-000000000000}"/>
          </ac:spMkLst>
        </pc:spChg>
        <pc:picChg chg="mod">
          <ac:chgData name="Chris Lambert" userId="6f459765b20e6d66" providerId="LiveId" clId="{42ED4006-68D2-4656-83F3-F5D1D0D17BC2}" dt="2018-02-07T02:00:13.306" v="138" actId="14100"/>
          <ac:picMkLst>
            <pc:docMk/>
            <pc:sldMk cId="2046590384" sldId="276"/>
            <ac:picMk id="5" creationId="{00000000-0000-0000-0000-000000000000}"/>
          </ac:picMkLst>
        </pc:picChg>
      </pc:sldChg>
      <pc:sldChg chg="addSp delSp modSp add ord">
        <pc:chgData name="Chris Lambert" userId="6f459765b20e6d66" providerId="LiveId" clId="{42ED4006-68D2-4656-83F3-F5D1D0D17BC2}" dt="2018-02-07T03:49:32.901" v="323"/>
        <pc:sldMkLst>
          <pc:docMk/>
          <pc:sldMk cId="879440942" sldId="277"/>
        </pc:sldMkLst>
        <pc:spChg chg="del mod">
          <ac:chgData name="Chris Lambert" userId="6f459765b20e6d66" providerId="LiveId" clId="{42ED4006-68D2-4656-83F3-F5D1D0D17BC2}" dt="2018-02-07T02:00:45.313" v="143" actId="478"/>
          <ac:spMkLst>
            <pc:docMk/>
            <pc:sldMk cId="879440942" sldId="277"/>
            <ac:spMk id="2" creationId="{00000000-0000-0000-0000-000000000000}"/>
          </ac:spMkLst>
        </pc:spChg>
        <pc:spChg chg="add del mod">
          <ac:chgData name="Chris Lambert" userId="6f459765b20e6d66" providerId="LiveId" clId="{42ED4006-68D2-4656-83F3-F5D1D0D17BC2}" dt="2018-02-07T02:00:49.144" v="144" actId="478"/>
          <ac:spMkLst>
            <pc:docMk/>
            <pc:sldMk cId="879440942" sldId="277"/>
            <ac:spMk id="4" creationId="{1459020D-4B7F-4295-9F12-0B56162BD181}"/>
          </ac:spMkLst>
        </pc:spChg>
        <pc:spChg chg="mod">
          <ac:chgData name="Chris Lambert" userId="6f459765b20e6d66" providerId="LiveId" clId="{42ED4006-68D2-4656-83F3-F5D1D0D17BC2}" dt="2018-02-07T02:01:29.640" v="149" actId="1076"/>
          <ac:spMkLst>
            <pc:docMk/>
            <pc:sldMk cId="879440942" sldId="277"/>
            <ac:spMk id="6" creationId="{00000000-0000-0000-0000-000000000000}"/>
          </ac:spMkLst>
        </pc:spChg>
        <pc:spChg chg="mod">
          <ac:chgData name="Chris Lambert" userId="6f459765b20e6d66" providerId="LiveId" clId="{42ED4006-68D2-4656-83F3-F5D1D0D17BC2}" dt="2018-02-07T02:01:23.071" v="148" actId="1076"/>
          <ac:spMkLst>
            <pc:docMk/>
            <pc:sldMk cId="879440942" sldId="277"/>
            <ac:spMk id="7" creationId="{00000000-0000-0000-0000-000000000000}"/>
          </ac:spMkLst>
        </pc:spChg>
        <pc:graphicFrameChg chg="mod">
          <ac:chgData name="Chris Lambert" userId="6f459765b20e6d66" providerId="LiveId" clId="{42ED4006-68D2-4656-83F3-F5D1D0D17BC2}" dt="2018-02-07T02:01:17.395" v="147" actId="1076"/>
          <ac:graphicFrameMkLst>
            <pc:docMk/>
            <pc:sldMk cId="879440942" sldId="277"/>
            <ac:graphicFrameMk id="8" creationId="{00000000-0000-0000-0000-000000000000}"/>
          </ac:graphicFrameMkLst>
        </pc:graphicFrameChg>
      </pc:sldChg>
      <pc:sldChg chg="add ord">
        <pc:chgData name="Chris Lambert" userId="6f459765b20e6d66" providerId="LiveId" clId="{42ED4006-68D2-4656-83F3-F5D1D0D17BC2}" dt="2018-02-07T03:49:32.901" v="323"/>
        <pc:sldMkLst>
          <pc:docMk/>
          <pc:sldMk cId="2066753806" sldId="278"/>
        </pc:sldMkLst>
      </pc:sldChg>
      <pc:sldChg chg="addSp add">
        <pc:chgData name="Chris Lambert" userId="6f459765b20e6d66" providerId="LiveId" clId="{42ED4006-68D2-4656-83F3-F5D1D0D17BC2}" dt="2018-02-07T03:25:51.339" v="165"/>
        <pc:sldMkLst>
          <pc:docMk/>
          <pc:sldMk cId="3432723766" sldId="279"/>
        </pc:sldMkLst>
        <pc:picChg chg="add">
          <ac:chgData name="Chris Lambert" userId="6f459765b20e6d66" providerId="LiveId" clId="{42ED4006-68D2-4656-83F3-F5D1D0D17BC2}" dt="2018-02-07T03:25:51.339" v="165"/>
          <ac:picMkLst>
            <pc:docMk/>
            <pc:sldMk cId="3432723766" sldId="279"/>
            <ac:picMk id="2" creationId="{FA3B4582-1613-4DE8-962B-BB3D0F8FA0D4}"/>
          </ac:picMkLst>
        </pc:picChg>
      </pc:sldChg>
      <pc:sldChg chg="addSp add">
        <pc:chgData name="Chris Lambert" userId="6f459765b20e6d66" providerId="LiveId" clId="{42ED4006-68D2-4656-83F3-F5D1D0D17BC2}" dt="2018-02-07T03:27:28.791" v="168"/>
        <pc:sldMkLst>
          <pc:docMk/>
          <pc:sldMk cId="1882524267" sldId="280"/>
        </pc:sldMkLst>
        <pc:picChg chg="add">
          <ac:chgData name="Chris Lambert" userId="6f459765b20e6d66" providerId="LiveId" clId="{42ED4006-68D2-4656-83F3-F5D1D0D17BC2}" dt="2018-02-07T03:27:28.791" v="168"/>
          <ac:picMkLst>
            <pc:docMk/>
            <pc:sldMk cId="1882524267" sldId="280"/>
            <ac:picMk id="2" creationId="{79FCF139-FE35-4F62-ADFA-455F20C12A77}"/>
          </ac:picMkLst>
        </pc:picChg>
      </pc:sldChg>
      <pc:sldChg chg="delSp modSp add">
        <pc:chgData name="Chris Lambert" userId="6f459765b20e6d66" providerId="LiveId" clId="{42ED4006-68D2-4656-83F3-F5D1D0D17BC2}" dt="2018-02-07T03:45:41.623" v="310" actId="113"/>
        <pc:sldMkLst>
          <pc:docMk/>
          <pc:sldMk cId="2277376606" sldId="281"/>
        </pc:sldMkLst>
        <pc:spChg chg="mod">
          <ac:chgData name="Chris Lambert" userId="6f459765b20e6d66" providerId="LiveId" clId="{42ED4006-68D2-4656-83F3-F5D1D0D17BC2}" dt="2018-02-07T03:45:41.623" v="310" actId="113"/>
          <ac:spMkLst>
            <pc:docMk/>
            <pc:sldMk cId="2277376606" sldId="281"/>
            <ac:spMk id="2" creationId="{B2795465-3BC5-4AEE-9202-99E7ED16F950}"/>
          </ac:spMkLst>
        </pc:spChg>
        <pc:spChg chg="del">
          <ac:chgData name="Chris Lambert" userId="6f459765b20e6d66" providerId="LiveId" clId="{42ED4006-68D2-4656-83F3-F5D1D0D17BC2}" dt="2018-02-07T03:45:08.485" v="305" actId="478"/>
          <ac:spMkLst>
            <pc:docMk/>
            <pc:sldMk cId="2277376606" sldId="281"/>
            <ac:spMk id="3" creationId="{FE92F8CC-E8A1-4CC1-85B9-58A910EAEDBA}"/>
          </ac:spMkLst>
        </pc:spChg>
      </pc:sldChg>
      <pc:sldMasterChg chg="del delSldLayout">
        <pc:chgData name="Chris Lambert" userId="6f459765b20e6d66" providerId="LiveId" clId="{42ED4006-68D2-4656-83F3-F5D1D0D17BC2}" dt="2018-02-07T01:48:20.140" v="124" actId="2696"/>
        <pc:sldMasterMkLst>
          <pc:docMk/>
          <pc:sldMasterMk cId="3421472586" sldId="2147483684"/>
        </pc:sldMasterMkLst>
        <pc:sldLayoutChg chg="del">
          <pc:chgData name="Chris Lambert" userId="6f459765b20e6d66" providerId="LiveId" clId="{42ED4006-68D2-4656-83F3-F5D1D0D17BC2}" dt="2018-02-07T01:48:20.140" v="113" actId="2696"/>
          <pc:sldLayoutMkLst>
            <pc:docMk/>
            <pc:sldMasterMk cId="3421472586" sldId="2147483684"/>
            <pc:sldLayoutMk cId="3056281011" sldId="2147483685"/>
          </pc:sldLayoutMkLst>
        </pc:sldLayoutChg>
        <pc:sldLayoutChg chg="del">
          <pc:chgData name="Chris Lambert" userId="6f459765b20e6d66" providerId="LiveId" clId="{42ED4006-68D2-4656-83F3-F5D1D0D17BC2}" dt="2018-02-07T01:48:20.140" v="114" actId="2696"/>
          <pc:sldLayoutMkLst>
            <pc:docMk/>
            <pc:sldMasterMk cId="3421472586" sldId="2147483684"/>
            <pc:sldLayoutMk cId="1060289961" sldId="2147483686"/>
          </pc:sldLayoutMkLst>
        </pc:sldLayoutChg>
        <pc:sldLayoutChg chg="del">
          <pc:chgData name="Chris Lambert" userId="6f459765b20e6d66" providerId="LiveId" clId="{42ED4006-68D2-4656-83F3-F5D1D0D17BC2}" dt="2018-02-07T01:48:20.140" v="115" actId="2696"/>
          <pc:sldLayoutMkLst>
            <pc:docMk/>
            <pc:sldMasterMk cId="3421472586" sldId="2147483684"/>
            <pc:sldLayoutMk cId="1817647772" sldId="2147483687"/>
          </pc:sldLayoutMkLst>
        </pc:sldLayoutChg>
        <pc:sldLayoutChg chg="del">
          <pc:chgData name="Chris Lambert" userId="6f459765b20e6d66" providerId="LiveId" clId="{42ED4006-68D2-4656-83F3-F5D1D0D17BC2}" dt="2018-02-07T01:48:20.140" v="116" actId="2696"/>
          <pc:sldLayoutMkLst>
            <pc:docMk/>
            <pc:sldMasterMk cId="3421472586" sldId="2147483684"/>
            <pc:sldLayoutMk cId="423454092" sldId="2147483688"/>
          </pc:sldLayoutMkLst>
        </pc:sldLayoutChg>
        <pc:sldLayoutChg chg="del">
          <pc:chgData name="Chris Lambert" userId="6f459765b20e6d66" providerId="LiveId" clId="{42ED4006-68D2-4656-83F3-F5D1D0D17BC2}" dt="2018-02-07T01:48:20.140" v="117" actId="2696"/>
          <pc:sldLayoutMkLst>
            <pc:docMk/>
            <pc:sldMasterMk cId="3421472586" sldId="2147483684"/>
            <pc:sldLayoutMk cId="1294514629" sldId="2147483689"/>
          </pc:sldLayoutMkLst>
        </pc:sldLayoutChg>
        <pc:sldLayoutChg chg="del">
          <pc:chgData name="Chris Lambert" userId="6f459765b20e6d66" providerId="LiveId" clId="{42ED4006-68D2-4656-83F3-F5D1D0D17BC2}" dt="2018-02-07T01:48:20.140" v="118" actId="2696"/>
          <pc:sldLayoutMkLst>
            <pc:docMk/>
            <pc:sldMasterMk cId="3421472586" sldId="2147483684"/>
            <pc:sldLayoutMk cId="2994986845" sldId="2147483690"/>
          </pc:sldLayoutMkLst>
        </pc:sldLayoutChg>
        <pc:sldLayoutChg chg="del">
          <pc:chgData name="Chris Lambert" userId="6f459765b20e6d66" providerId="LiveId" clId="{42ED4006-68D2-4656-83F3-F5D1D0D17BC2}" dt="2018-02-07T01:48:20.140" v="119" actId="2696"/>
          <pc:sldLayoutMkLst>
            <pc:docMk/>
            <pc:sldMasterMk cId="3421472586" sldId="2147483684"/>
            <pc:sldLayoutMk cId="3974024082" sldId="2147483691"/>
          </pc:sldLayoutMkLst>
        </pc:sldLayoutChg>
        <pc:sldLayoutChg chg="del">
          <pc:chgData name="Chris Lambert" userId="6f459765b20e6d66" providerId="LiveId" clId="{42ED4006-68D2-4656-83F3-F5D1D0D17BC2}" dt="2018-02-07T01:48:20.140" v="120" actId="2696"/>
          <pc:sldLayoutMkLst>
            <pc:docMk/>
            <pc:sldMasterMk cId="3421472586" sldId="2147483684"/>
            <pc:sldLayoutMk cId="2199255646" sldId="2147483692"/>
          </pc:sldLayoutMkLst>
        </pc:sldLayoutChg>
        <pc:sldLayoutChg chg="del">
          <pc:chgData name="Chris Lambert" userId="6f459765b20e6d66" providerId="LiveId" clId="{42ED4006-68D2-4656-83F3-F5D1D0D17BC2}" dt="2018-02-07T01:48:20.140" v="121" actId="2696"/>
          <pc:sldLayoutMkLst>
            <pc:docMk/>
            <pc:sldMasterMk cId="3421472586" sldId="2147483684"/>
            <pc:sldLayoutMk cId="1273879542" sldId="2147483693"/>
          </pc:sldLayoutMkLst>
        </pc:sldLayoutChg>
        <pc:sldLayoutChg chg="del">
          <pc:chgData name="Chris Lambert" userId="6f459765b20e6d66" providerId="LiveId" clId="{42ED4006-68D2-4656-83F3-F5D1D0D17BC2}" dt="2018-02-07T01:48:20.140" v="122" actId="2696"/>
          <pc:sldLayoutMkLst>
            <pc:docMk/>
            <pc:sldMasterMk cId="3421472586" sldId="2147483684"/>
            <pc:sldLayoutMk cId="2003170373" sldId="2147483694"/>
          </pc:sldLayoutMkLst>
        </pc:sldLayoutChg>
        <pc:sldLayoutChg chg="del">
          <pc:chgData name="Chris Lambert" userId="6f459765b20e6d66" providerId="LiveId" clId="{42ED4006-68D2-4656-83F3-F5D1D0D17BC2}" dt="2018-02-07T01:48:20.140" v="123" actId="2696"/>
          <pc:sldLayoutMkLst>
            <pc:docMk/>
            <pc:sldMasterMk cId="3421472586" sldId="2147483684"/>
            <pc:sldLayoutMk cId="447075305" sldId="2147483695"/>
          </pc:sldLayoutMkLst>
        </pc:sldLayoutChg>
      </pc:sldMasterChg>
    </pc:docChg>
  </pc:docChgLst>
  <pc:docChgLst>
    <pc:chgData name="Chris Lambert" userId="6f459765b20e6d66" providerId="LiveId" clId="{27562BB6-CF67-43DB-8CA1-DDFFF0FBC3BB}"/>
    <pc:docChg chg="addSld modSld">
      <pc:chgData name="Chris Lambert" userId="6f459765b20e6d66" providerId="LiveId" clId="{27562BB6-CF67-43DB-8CA1-DDFFF0FBC3BB}" dt="2018-02-07T04:04:43.873" v="3" actId="1076"/>
      <pc:docMkLst>
        <pc:docMk/>
      </pc:docMkLst>
      <pc:sldChg chg="addSp modSp add">
        <pc:chgData name="Chris Lambert" userId="6f459765b20e6d66" providerId="LiveId" clId="{27562BB6-CF67-43DB-8CA1-DDFFF0FBC3BB}" dt="2018-02-07T04:04:43.873" v="3" actId="1076"/>
        <pc:sldMkLst>
          <pc:docMk/>
          <pc:sldMk cId="1291662972" sldId="284"/>
        </pc:sldMkLst>
        <pc:picChg chg="add mod">
          <ac:chgData name="Chris Lambert" userId="6f459765b20e6d66" providerId="LiveId" clId="{27562BB6-CF67-43DB-8CA1-DDFFF0FBC3BB}" dt="2018-02-07T04:04:43.873" v="3" actId="1076"/>
          <ac:picMkLst>
            <pc:docMk/>
            <pc:sldMk cId="1291662972" sldId="284"/>
            <ac:picMk id="1026" creationId="{1991B358-C8B1-46DC-B26C-44424D3E8A1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ntdfs\(W)DataStor\Highway\Maintenance\SnowIce\RWIS_weather\ManagementDashboard\target%20use%20comparis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Salt Applied/Salt Estimated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Summary!$A$6</c:f>
              <c:strCache>
                <c:ptCount val="1"/>
                <c:pt idx="0">
                  <c:v>% of estimation applied</c:v>
                </c:pt>
              </c:strCache>
            </c:strRef>
          </c:tx>
          <c:spPr>
            <a:solidFill>
              <a:schemeClr val="accent1"/>
            </a:solidFill>
            <a:ln>
              <a:noFill/>
            </a:ln>
            <a:effectLst/>
          </c:spPr>
          <c:invertIfNegative val="0"/>
          <c:dPt>
            <c:idx val="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FAD0-40B3-AC6C-60369D94C37F}"/>
              </c:ext>
            </c:extLst>
          </c:dPt>
          <c:dPt>
            <c:idx val="6"/>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FAD0-40B3-AC6C-60369D94C37F}"/>
              </c:ext>
            </c:extLst>
          </c:dPt>
          <c:dPt>
            <c:idx val="7"/>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FAD0-40B3-AC6C-60369D94C37F}"/>
              </c:ext>
            </c:extLst>
          </c:dPt>
          <c:dPt>
            <c:idx val="8"/>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FAD0-40B3-AC6C-60369D94C37F}"/>
              </c:ext>
            </c:extLst>
          </c:dPt>
          <c:dPt>
            <c:idx val="9"/>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9-FAD0-40B3-AC6C-60369D94C37F}"/>
              </c:ext>
            </c:extLst>
          </c:dPt>
          <c:dPt>
            <c:idx val="1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B-FAD0-40B3-AC6C-60369D94C37F}"/>
              </c:ext>
            </c:extLst>
          </c:dPt>
          <c:cat>
            <c:numRef>
              <c:f>Summary!$B$2:$L$2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Summary!$B$6:$L$6</c:f>
              <c:numCache>
                <c:formatCode>0%</c:formatCode>
                <c:ptCount val="11"/>
                <c:pt idx="0">
                  <c:v>1.3207277821809293</c:v>
                </c:pt>
                <c:pt idx="1">
                  <c:v>1.3384612189094027</c:v>
                </c:pt>
                <c:pt idx="2">
                  <c:v>1.1174386528698457</c:v>
                </c:pt>
                <c:pt idx="3">
                  <c:v>0.92752582445337328</c:v>
                </c:pt>
                <c:pt idx="4">
                  <c:v>0.91031261310799327</c:v>
                </c:pt>
                <c:pt idx="5">
                  <c:v>0.64590690457185584</c:v>
                </c:pt>
                <c:pt idx="6">
                  <c:v>0.90015528358099106</c:v>
                </c:pt>
                <c:pt idx="7">
                  <c:v>0.6950531043273499</c:v>
                </c:pt>
                <c:pt idx="8">
                  <c:v>0.92294716179639158</c:v>
                </c:pt>
                <c:pt idx="9">
                  <c:v>0.95040273464155656</c:v>
                </c:pt>
                <c:pt idx="10">
                  <c:v>0.99688416551200265</c:v>
                </c:pt>
              </c:numCache>
            </c:numRef>
          </c:val>
          <c:extLst xmlns:c16r2="http://schemas.microsoft.com/office/drawing/2015/06/chart">
            <c:ext xmlns:c16="http://schemas.microsoft.com/office/drawing/2014/chart" uri="{C3380CC4-5D6E-409C-BE32-E72D297353CC}">
              <c16:uniqueId val="{0000000C-FAD0-40B3-AC6C-60369D94C37F}"/>
            </c:ext>
          </c:extLst>
        </c:ser>
        <c:dLbls>
          <c:showLegendKey val="0"/>
          <c:showVal val="0"/>
          <c:showCatName val="0"/>
          <c:showSerName val="0"/>
          <c:showPercent val="0"/>
          <c:showBubbleSize val="0"/>
        </c:dLbls>
        <c:gapWidth val="219"/>
        <c:overlap val="-27"/>
        <c:axId val="205933904"/>
        <c:axId val="205934296"/>
      </c:barChart>
      <c:catAx>
        <c:axId val="20593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5934296"/>
        <c:crosses val="autoZero"/>
        <c:auto val="1"/>
        <c:lblAlgn val="ctr"/>
        <c:lblOffset val="100"/>
        <c:noMultiLvlLbl val="0"/>
      </c:catAx>
      <c:valAx>
        <c:axId val="205934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59339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84873-3762-44FA-BA0D-B4BEB4FCE2B3}" type="datetimeFigureOut">
              <a:rPr lang="en-US" smtClean="0"/>
              <a:t>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D8E1A-8C90-4FCA-953C-17DAA8F2E95C}" type="slidenum">
              <a:rPr lang="en-US" smtClean="0"/>
              <a:t>‹#›</a:t>
            </a:fld>
            <a:endParaRPr lang="en-US"/>
          </a:p>
        </p:txBody>
      </p:sp>
    </p:spTree>
    <p:extLst>
      <p:ext uri="{BB962C8B-B14F-4D97-AF65-F5344CB8AC3E}">
        <p14:creationId xmlns:p14="http://schemas.microsoft.com/office/powerpoint/2010/main" val="174380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07621E0-CE21-4AF3-8B5C-ACF07935779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8823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1) This project is the tip of the spear for organizing the Cabinet’s real-time data.</a:t>
            </a:r>
          </a:p>
          <a:p>
            <a:r>
              <a:rPr lang="en-US" baseline="0" dirty="0"/>
              <a:t>2) This group has been tasked with combining all real-time information into a single location where that data can be researched and reported on.</a:t>
            </a:r>
          </a:p>
          <a:p>
            <a:r>
              <a:rPr lang="en-US" baseline="0" dirty="0"/>
              <a:t>3) Why do we need all of this information?  Because without it, you’re just guessing about what happens on our roadways.  As you can see, KYTC is contributing much less to our understanding of roadway activities.</a:t>
            </a:r>
            <a:endParaRPr lang="en-US" dirty="0"/>
          </a:p>
        </p:txBody>
      </p:sp>
      <p:sp>
        <p:nvSpPr>
          <p:cNvPr id="4" name="Slide Number Placeholder 3"/>
          <p:cNvSpPr>
            <a:spLocks noGrp="1"/>
          </p:cNvSpPr>
          <p:nvPr>
            <p:ph type="sldNum" sz="quarter" idx="10"/>
          </p:nvPr>
        </p:nvSpPr>
        <p:spPr/>
        <p:txBody>
          <a:bodyPr/>
          <a:lstStyle/>
          <a:p>
            <a:fld id="{C07621E0-CE21-4AF3-8B5C-ACF07935779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2636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A61AD-9303-490E-B873-2517F6588144}"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2E0F-FBF8-4B75-A34B-4ECFA97302D0}" type="slidenum">
              <a:rPr lang="en-US" smtClean="0"/>
              <a:t>‹#›</a:t>
            </a:fld>
            <a:endParaRPr lang="en-US"/>
          </a:p>
        </p:txBody>
      </p:sp>
    </p:spTree>
    <p:extLst>
      <p:ext uri="{BB962C8B-B14F-4D97-AF65-F5344CB8AC3E}">
        <p14:creationId xmlns:p14="http://schemas.microsoft.com/office/powerpoint/2010/main" val="272271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A61AD-9303-490E-B873-2517F6588144}"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2E0F-FBF8-4B75-A34B-4ECFA97302D0}" type="slidenum">
              <a:rPr lang="en-US" smtClean="0"/>
              <a:t>‹#›</a:t>
            </a:fld>
            <a:endParaRPr lang="en-US"/>
          </a:p>
        </p:txBody>
      </p:sp>
    </p:spTree>
    <p:extLst>
      <p:ext uri="{BB962C8B-B14F-4D97-AF65-F5344CB8AC3E}">
        <p14:creationId xmlns:p14="http://schemas.microsoft.com/office/powerpoint/2010/main" val="213410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A61AD-9303-490E-B873-2517F6588144}"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2E0F-FBF8-4B75-A34B-4ECFA97302D0}" type="slidenum">
              <a:rPr lang="en-US" smtClean="0"/>
              <a:t>‹#›</a:t>
            </a:fld>
            <a:endParaRPr lang="en-US"/>
          </a:p>
        </p:txBody>
      </p:sp>
    </p:spTree>
    <p:extLst>
      <p:ext uri="{BB962C8B-B14F-4D97-AF65-F5344CB8AC3E}">
        <p14:creationId xmlns:p14="http://schemas.microsoft.com/office/powerpoint/2010/main" val="364184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3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773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63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547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890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09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458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23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A61AD-9303-490E-B873-2517F6588144}"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2E0F-FBF8-4B75-A34B-4ECFA97302D0}" type="slidenum">
              <a:rPr lang="en-US" smtClean="0"/>
              <a:t>‹#›</a:t>
            </a:fld>
            <a:endParaRPr lang="en-US"/>
          </a:p>
        </p:txBody>
      </p:sp>
    </p:spTree>
    <p:extLst>
      <p:ext uri="{BB962C8B-B14F-4D97-AF65-F5344CB8AC3E}">
        <p14:creationId xmlns:p14="http://schemas.microsoft.com/office/powerpoint/2010/main" val="3420025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594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684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745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425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018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88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049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46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934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27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DA61AD-9303-490E-B873-2517F6588144}"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92E0F-FBF8-4B75-A34B-4ECFA97302D0}" type="slidenum">
              <a:rPr lang="en-US" smtClean="0"/>
              <a:t>‹#›</a:t>
            </a:fld>
            <a:endParaRPr lang="en-US"/>
          </a:p>
        </p:txBody>
      </p:sp>
    </p:spTree>
    <p:extLst>
      <p:ext uri="{BB962C8B-B14F-4D97-AF65-F5344CB8AC3E}">
        <p14:creationId xmlns:p14="http://schemas.microsoft.com/office/powerpoint/2010/main" val="3009668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394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371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762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459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480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73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592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556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68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8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A61AD-9303-490E-B873-2517F6588144}"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2E0F-FBF8-4B75-A34B-4ECFA97302D0}" type="slidenum">
              <a:rPr lang="en-US" smtClean="0"/>
              <a:t>‹#›</a:t>
            </a:fld>
            <a:endParaRPr lang="en-US"/>
          </a:p>
        </p:txBody>
      </p:sp>
    </p:spTree>
    <p:extLst>
      <p:ext uri="{BB962C8B-B14F-4D97-AF65-F5344CB8AC3E}">
        <p14:creationId xmlns:p14="http://schemas.microsoft.com/office/powerpoint/2010/main" val="1817084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178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740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39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87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658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9854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348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583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57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15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A61AD-9303-490E-B873-2517F6588144}"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92E0F-FBF8-4B75-A34B-4ECFA97302D0}" type="slidenum">
              <a:rPr lang="en-US" smtClean="0"/>
              <a:t>‹#›</a:t>
            </a:fld>
            <a:endParaRPr lang="en-US"/>
          </a:p>
        </p:txBody>
      </p:sp>
    </p:spTree>
    <p:extLst>
      <p:ext uri="{BB962C8B-B14F-4D97-AF65-F5344CB8AC3E}">
        <p14:creationId xmlns:p14="http://schemas.microsoft.com/office/powerpoint/2010/main" val="2201867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48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601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408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194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8529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679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6620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63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1514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5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A61AD-9303-490E-B873-2517F6588144}"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92E0F-FBF8-4B75-A34B-4ECFA97302D0}" type="slidenum">
              <a:rPr lang="en-US" smtClean="0"/>
              <a:t>‹#›</a:t>
            </a:fld>
            <a:endParaRPr lang="en-US"/>
          </a:p>
        </p:txBody>
      </p:sp>
    </p:spTree>
    <p:extLst>
      <p:ext uri="{BB962C8B-B14F-4D97-AF65-F5344CB8AC3E}">
        <p14:creationId xmlns:p14="http://schemas.microsoft.com/office/powerpoint/2010/main" val="1890807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016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918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4017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723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981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227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83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A61AD-9303-490E-B873-2517F6588144}"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92E0F-FBF8-4B75-A34B-4ECFA97302D0}" type="slidenum">
              <a:rPr lang="en-US" smtClean="0"/>
              <a:t>‹#›</a:t>
            </a:fld>
            <a:endParaRPr lang="en-US"/>
          </a:p>
        </p:txBody>
      </p:sp>
    </p:spTree>
    <p:extLst>
      <p:ext uri="{BB962C8B-B14F-4D97-AF65-F5344CB8AC3E}">
        <p14:creationId xmlns:p14="http://schemas.microsoft.com/office/powerpoint/2010/main" val="12933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DA61AD-9303-490E-B873-2517F6588144}"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2E0F-FBF8-4B75-A34B-4ECFA97302D0}" type="slidenum">
              <a:rPr lang="en-US" smtClean="0"/>
              <a:t>‹#›</a:t>
            </a:fld>
            <a:endParaRPr lang="en-US"/>
          </a:p>
        </p:txBody>
      </p:sp>
    </p:spTree>
    <p:extLst>
      <p:ext uri="{BB962C8B-B14F-4D97-AF65-F5344CB8AC3E}">
        <p14:creationId xmlns:p14="http://schemas.microsoft.com/office/powerpoint/2010/main" val="351210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DA61AD-9303-490E-B873-2517F6588144}"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92E0F-FBF8-4B75-A34B-4ECFA97302D0}" type="slidenum">
              <a:rPr lang="en-US" smtClean="0"/>
              <a:t>‹#›</a:t>
            </a:fld>
            <a:endParaRPr lang="en-US"/>
          </a:p>
        </p:txBody>
      </p:sp>
    </p:spTree>
    <p:extLst>
      <p:ext uri="{BB962C8B-B14F-4D97-AF65-F5344CB8AC3E}">
        <p14:creationId xmlns:p14="http://schemas.microsoft.com/office/powerpoint/2010/main" val="338010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A61AD-9303-490E-B873-2517F6588144}" type="datetimeFigureOut">
              <a:rPr lang="en-US" smtClean="0"/>
              <a:t>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92E0F-FBF8-4B75-A34B-4ECFA97302D0}" type="slidenum">
              <a:rPr lang="en-US" smtClean="0"/>
              <a:t>‹#›</a:t>
            </a:fld>
            <a:endParaRPr lang="en-US"/>
          </a:p>
        </p:txBody>
      </p:sp>
    </p:spTree>
    <p:extLst>
      <p:ext uri="{BB962C8B-B14F-4D97-AF65-F5344CB8AC3E}">
        <p14:creationId xmlns:p14="http://schemas.microsoft.com/office/powerpoint/2010/main" val="1113344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571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670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675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1397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AA9AC-8F7C-4554-987B-A62883013BA3}"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15304-5856-4D8D-BB9A-89DFFDBDA4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385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hyperlink" Target="http://wintercostcalculator.iowadot.us/" TargetMode="External"/><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chemeClr val="accent4"/>
                </a:solidFill>
              </a:rPr>
              <a:t>Real-Time </a:t>
            </a:r>
            <a:r>
              <a:rPr lang="en-US" b="1" dirty="0" smtClean="0">
                <a:solidFill>
                  <a:schemeClr val="accent4"/>
                </a:solidFill>
              </a:rPr>
              <a:t>Dashboards</a:t>
            </a:r>
            <a:endParaRPr lang="en-US" b="1" dirty="0">
              <a:solidFill>
                <a:schemeClr val="accent4"/>
              </a:solidFill>
            </a:endParaRPr>
          </a:p>
        </p:txBody>
      </p:sp>
      <p:sp>
        <p:nvSpPr>
          <p:cNvPr id="3" name="Subtitle 2"/>
          <p:cNvSpPr>
            <a:spLocks noGrp="1"/>
          </p:cNvSpPr>
          <p:nvPr>
            <p:ph type="subTitle" idx="1"/>
          </p:nvPr>
        </p:nvSpPr>
        <p:spPr/>
        <p:txBody>
          <a:bodyPr anchor="ctr">
            <a:normAutofit/>
          </a:bodyPr>
          <a:lstStyle/>
          <a:p>
            <a:r>
              <a:rPr lang="en-US" dirty="0">
                <a:solidFill>
                  <a:srgbClr val="FFFF00"/>
                </a:solidFill>
              </a:rPr>
              <a:t>Chris Lambert, ITS</a:t>
            </a:r>
          </a:p>
        </p:txBody>
      </p:sp>
    </p:spTree>
    <p:extLst>
      <p:ext uri="{BB962C8B-B14F-4D97-AF65-F5344CB8AC3E}">
        <p14:creationId xmlns:p14="http://schemas.microsoft.com/office/powerpoint/2010/main" val="3285742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9843D46-988E-4CB7-A499-6FA8CBCDF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937" y="1159599"/>
            <a:ext cx="7858125" cy="5345976"/>
          </a:xfrm>
          <a:prstGeom prst="rect">
            <a:avLst/>
          </a:prstGeom>
        </p:spPr>
      </p:pic>
    </p:spTree>
    <p:extLst>
      <p:ext uri="{BB962C8B-B14F-4D97-AF65-F5344CB8AC3E}">
        <p14:creationId xmlns:p14="http://schemas.microsoft.com/office/powerpoint/2010/main" val="271223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59CCABF-984A-4397-85A2-392AF9341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8213"/>
            <a:ext cx="12191235" cy="5152137"/>
          </a:xfrm>
          <a:prstGeom prst="rect">
            <a:avLst/>
          </a:prstGeom>
        </p:spPr>
      </p:pic>
    </p:spTree>
    <p:extLst>
      <p:ext uri="{BB962C8B-B14F-4D97-AF65-F5344CB8AC3E}">
        <p14:creationId xmlns:p14="http://schemas.microsoft.com/office/powerpoint/2010/main" val="111965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9FCF139-FE35-4F62-ADFA-455F20C12A77}"/>
              </a:ext>
            </a:extLst>
          </p:cNvPr>
          <p:cNvPicPr>
            <a:picLocks noChangeAspect="1"/>
          </p:cNvPicPr>
          <p:nvPr/>
        </p:nvPicPr>
        <p:blipFill>
          <a:blip r:embed="rId2"/>
          <a:stretch>
            <a:fillRect/>
          </a:stretch>
        </p:blipFill>
        <p:spPr>
          <a:xfrm>
            <a:off x="0" y="136180"/>
            <a:ext cx="12192000" cy="6585639"/>
          </a:xfrm>
          <a:prstGeom prst="rect">
            <a:avLst/>
          </a:prstGeom>
        </p:spPr>
      </p:pic>
    </p:spTree>
    <p:extLst>
      <p:ext uri="{BB962C8B-B14F-4D97-AF65-F5344CB8AC3E}">
        <p14:creationId xmlns:p14="http://schemas.microsoft.com/office/powerpoint/2010/main" val="188252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A3B4582-1613-4DE8-962B-BB3D0F8FA0D4}"/>
              </a:ext>
            </a:extLst>
          </p:cNvPr>
          <p:cNvPicPr>
            <a:picLocks noChangeAspect="1"/>
          </p:cNvPicPr>
          <p:nvPr/>
        </p:nvPicPr>
        <p:blipFill>
          <a:blip r:embed="rId2"/>
          <a:stretch>
            <a:fillRect/>
          </a:stretch>
        </p:blipFill>
        <p:spPr>
          <a:xfrm>
            <a:off x="152400" y="47625"/>
            <a:ext cx="11887200" cy="6762750"/>
          </a:xfrm>
          <a:prstGeom prst="rect">
            <a:avLst/>
          </a:prstGeom>
        </p:spPr>
      </p:pic>
    </p:spTree>
    <p:extLst>
      <p:ext uri="{BB962C8B-B14F-4D97-AF65-F5344CB8AC3E}">
        <p14:creationId xmlns:p14="http://schemas.microsoft.com/office/powerpoint/2010/main" val="343272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4382E41-212C-4E29-AB68-36B7E905F218}"/>
              </a:ext>
            </a:extLst>
          </p:cNvPr>
          <p:cNvPicPr>
            <a:picLocks noChangeAspect="1"/>
          </p:cNvPicPr>
          <p:nvPr/>
        </p:nvPicPr>
        <p:blipFill>
          <a:blip r:embed="rId2"/>
          <a:stretch>
            <a:fillRect/>
          </a:stretch>
        </p:blipFill>
        <p:spPr>
          <a:xfrm>
            <a:off x="0" y="1164648"/>
            <a:ext cx="6257925" cy="3219450"/>
          </a:xfrm>
          <a:prstGeom prst="rect">
            <a:avLst/>
          </a:prstGeom>
        </p:spPr>
      </p:pic>
      <p:pic>
        <p:nvPicPr>
          <p:cNvPr id="4" name="Picture 3">
            <a:extLst>
              <a:ext uri="{FF2B5EF4-FFF2-40B4-BE49-F238E27FC236}">
                <a16:creationId xmlns:a16="http://schemas.microsoft.com/office/drawing/2014/main" xmlns="" id="{1F50255B-75CA-4842-B490-7F005EB2F763}"/>
              </a:ext>
            </a:extLst>
          </p:cNvPr>
          <p:cNvPicPr>
            <a:picLocks noChangeAspect="1"/>
          </p:cNvPicPr>
          <p:nvPr/>
        </p:nvPicPr>
        <p:blipFill>
          <a:blip r:embed="rId3"/>
          <a:stretch>
            <a:fillRect/>
          </a:stretch>
        </p:blipFill>
        <p:spPr>
          <a:xfrm>
            <a:off x="5857875" y="3629025"/>
            <a:ext cx="6334125" cy="3228975"/>
          </a:xfrm>
          <a:prstGeom prst="rect">
            <a:avLst/>
          </a:prstGeom>
        </p:spPr>
      </p:pic>
      <p:sp>
        <p:nvSpPr>
          <p:cNvPr id="5" name="TextBox 4">
            <a:extLst>
              <a:ext uri="{FF2B5EF4-FFF2-40B4-BE49-F238E27FC236}">
                <a16:creationId xmlns:a16="http://schemas.microsoft.com/office/drawing/2014/main" xmlns="" id="{7F11677B-F275-4B18-9D8D-63CBFB0E1529}"/>
              </a:ext>
            </a:extLst>
          </p:cNvPr>
          <p:cNvSpPr txBox="1"/>
          <p:nvPr/>
        </p:nvSpPr>
        <p:spPr>
          <a:xfrm>
            <a:off x="539028" y="4456835"/>
            <a:ext cx="2817235" cy="369332"/>
          </a:xfrm>
          <a:prstGeom prst="rect">
            <a:avLst/>
          </a:prstGeom>
          <a:noFill/>
        </p:spPr>
        <p:txBody>
          <a:bodyPr wrap="square" rtlCol="0">
            <a:spAutoFit/>
          </a:bodyPr>
          <a:lstStyle/>
          <a:p>
            <a:r>
              <a:rPr lang="en-US" dirty="0">
                <a:solidFill>
                  <a:schemeClr val="accent4"/>
                </a:solidFill>
              </a:rPr>
              <a:t>AVL Activity</a:t>
            </a:r>
          </a:p>
        </p:txBody>
      </p:sp>
      <p:sp>
        <p:nvSpPr>
          <p:cNvPr id="6" name="TextBox 5">
            <a:extLst>
              <a:ext uri="{FF2B5EF4-FFF2-40B4-BE49-F238E27FC236}">
                <a16:creationId xmlns:a16="http://schemas.microsoft.com/office/drawing/2014/main" xmlns="" id="{9D09720B-12A0-4B83-9FD1-63611E52B2B1}"/>
              </a:ext>
            </a:extLst>
          </p:cNvPr>
          <p:cNvSpPr txBox="1"/>
          <p:nvPr/>
        </p:nvSpPr>
        <p:spPr>
          <a:xfrm>
            <a:off x="9746673" y="3065730"/>
            <a:ext cx="2445327" cy="369332"/>
          </a:xfrm>
          <a:prstGeom prst="rect">
            <a:avLst/>
          </a:prstGeom>
          <a:noFill/>
        </p:spPr>
        <p:txBody>
          <a:bodyPr wrap="square" rtlCol="0">
            <a:spAutoFit/>
          </a:bodyPr>
          <a:lstStyle/>
          <a:p>
            <a:r>
              <a:rPr lang="en-US" dirty="0">
                <a:solidFill>
                  <a:schemeClr val="accent4"/>
                </a:solidFill>
              </a:rPr>
              <a:t>AVL Salt Distribution</a:t>
            </a:r>
          </a:p>
        </p:txBody>
      </p:sp>
    </p:spTree>
    <p:extLst>
      <p:ext uri="{BB962C8B-B14F-4D97-AF65-F5344CB8AC3E}">
        <p14:creationId xmlns:p14="http://schemas.microsoft.com/office/powerpoint/2010/main" val="261573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1452"/>
            <a:ext cx="12192000" cy="3101162"/>
          </a:xfrm>
          <a:prstGeom prst="rect">
            <a:avLst/>
          </a:prstGeom>
        </p:spPr>
      </p:pic>
    </p:spTree>
    <p:extLst>
      <p:ext uri="{BB962C8B-B14F-4D97-AF65-F5344CB8AC3E}">
        <p14:creationId xmlns:p14="http://schemas.microsoft.com/office/powerpoint/2010/main" val="290763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496122"/>
            <a:ext cx="12192000" cy="3865756"/>
          </a:xfrm>
          <a:prstGeom prst="rect">
            <a:avLst/>
          </a:prstGeom>
        </p:spPr>
      </p:pic>
    </p:spTree>
    <p:extLst>
      <p:ext uri="{BB962C8B-B14F-4D97-AF65-F5344CB8AC3E}">
        <p14:creationId xmlns:p14="http://schemas.microsoft.com/office/powerpoint/2010/main" val="996705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8860" y="1159140"/>
            <a:ext cx="8155266" cy="5698860"/>
          </a:xfrm>
          <a:prstGeom prst="rect">
            <a:avLst/>
          </a:prstGeom>
        </p:spPr>
      </p:pic>
    </p:spTree>
    <p:extLst>
      <p:ext uri="{BB962C8B-B14F-4D97-AF65-F5344CB8AC3E}">
        <p14:creationId xmlns:p14="http://schemas.microsoft.com/office/powerpoint/2010/main" val="204659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406650" y="1701611"/>
            <a:ext cx="3603812" cy="200048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2007-2011 </a:t>
            </a:r>
          </a:p>
          <a:p>
            <a:pPr algn="ctr"/>
            <a:r>
              <a:rPr lang="en-US" sz="2400" dirty="0"/>
              <a:t>(pre dashboard) value of tons over estimated:</a:t>
            </a:r>
          </a:p>
          <a:p>
            <a:pPr algn="ctr"/>
            <a:endParaRPr lang="en-US" sz="2400" dirty="0"/>
          </a:p>
          <a:p>
            <a:pPr algn="ctr"/>
            <a:r>
              <a:rPr lang="en-US" sz="2400" dirty="0"/>
              <a:t>$1.6 M per year</a:t>
            </a:r>
          </a:p>
        </p:txBody>
      </p:sp>
      <p:sp>
        <p:nvSpPr>
          <p:cNvPr id="7" name="Rounded Rectangle 6"/>
          <p:cNvSpPr/>
          <p:nvPr/>
        </p:nvSpPr>
        <p:spPr>
          <a:xfrm>
            <a:off x="8388162" y="4634368"/>
            <a:ext cx="3617259" cy="198942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rPr>
              <a:t>2012-2017 </a:t>
            </a:r>
          </a:p>
          <a:p>
            <a:pPr algn="ctr"/>
            <a:r>
              <a:rPr lang="en-US" sz="2400" dirty="0">
                <a:solidFill>
                  <a:schemeClr val="tx1"/>
                </a:solidFill>
              </a:rPr>
              <a:t>(after dashboard) value of tons </a:t>
            </a:r>
            <a:r>
              <a:rPr lang="en-US" sz="2400" u="sng" dirty="0">
                <a:solidFill>
                  <a:schemeClr val="tx1"/>
                </a:solidFill>
              </a:rPr>
              <a:t>under</a:t>
            </a:r>
            <a:r>
              <a:rPr lang="en-US" sz="2400" dirty="0">
                <a:solidFill>
                  <a:schemeClr val="tx1"/>
                </a:solidFill>
              </a:rPr>
              <a:t> estimated:</a:t>
            </a:r>
          </a:p>
          <a:p>
            <a:pPr algn="ctr"/>
            <a:endParaRPr lang="en-US" sz="2400" dirty="0">
              <a:solidFill>
                <a:schemeClr val="tx1"/>
              </a:solidFill>
            </a:endParaRPr>
          </a:p>
          <a:p>
            <a:pPr algn="ctr"/>
            <a:r>
              <a:rPr lang="en-US" sz="2400" dirty="0">
                <a:solidFill>
                  <a:schemeClr val="tx1"/>
                </a:solidFill>
              </a:rPr>
              <a:t>$1.9M per year</a:t>
            </a:r>
          </a:p>
        </p:txBody>
      </p:sp>
      <p:graphicFrame>
        <p:nvGraphicFramePr>
          <p:cNvPr id="8" name="Chart 7"/>
          <p:cNvGraphicFramePr>
            <a:graphicFrameLocks/>
          </p:cNvGraphicFramePr>
          <p:nvPr>
            <p:extLst>
              <p:ext uri="{D42A27DB-BD31-4B8C-83A1-F6EECF244321}">
                <p14:modId xmlns:p14="http://schemas.microsoft.com/office/powerpoint/2010/main" val="806425456"/>
              </p:ext>
            </p:extLst>
          </p:nvPr>
        </p:nvGraphicFramePr>
        <p:xfrm>
          <a:off x="590550" y="1471613"/>
          <a:ext cx="7239000" cy="4668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9440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159944"/>
          </a:xfrm>
          <a:prstGeom prst="rect">
            <a:avLst/>
          </a:prstGeom>
        </p:spPr>
      </p:pic>
      <p:sp>
        <p:nvSpPr>
          <p:cNvPr id="3" name="Rectangle 2"/>
          <p:cNvSpPr/>
          <p:nvPr/>
        </p:nvSpPr>
        <p:spPr>
          <a:xfrm>
            <a:off x="3273021" y="6159944"/>
            <a:ext cx="6838388" cy="523220"/>
          </a:xfrm>
          <a:prstGeom prst="rect">
            <a:avLst/>
          </a:prstGeom>
        </p:spPr>
        <p:txBody>
          <a:bodyPr wrap="square">
            <a:spAutoFit/>
          </a:bodyPr>
          <a:lstStyle/>
          <a:p>
            <a:r>
              <a:rPr lang="en-US" sz="2800" dirty="0">
                <a:hlinkClick r:id="rId3"/>
              </a:rPr>
              <a:t>http://wintercostcalculator.iowadot.us</a:t>
            </a:r>
            <a:endParaRPr lang="en-US" sz="2800" dirty="0"/>
          </a:p>
        </p:txBody>
      </p:sp>
    </p:spTree>
    <p:extLst>
      <p:ext uri="{BB962C8B-B14F-4D97-AF65-F5344CB8AC3E}">
        <p14:creationId xmlns:p14="http://schemas.microsoft.com/office/powerpoint/2010/main" val="206675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9581"/>
            <a:ext cx="10515600" cy="882503"/>
          </a:xfrm>
        </p:spPr>
        <p:txBody>
          <a:bodyPr/>
          <a:lstStyle/>
          <a:p>
            <a:pPr algn="ctr"/>
            <a:r>
              <a:rPr lang="en-US" b="1" dirty="0">
                <a:solidFill>
                  <a:schemeClr val="accent4"/>
                </a:solidFill>
              </a:rPr>
              <a:t>Snow and Ice Goals</a:t>
            </a:r>
          </a:p>
        </p:txBody>
      </p:sp>
      <p:sp>
        <p:nvSpPr>
          <p:cNvPr id="3" name="Content Placeholder 2"/>
          <p:cNvSpPr>
            <a:spLocks noGrp="1"/>
          </p:cNvSpPr>
          <p:nvPr>
            <p:ph idx="1"/>
          </p:nvPr>
        </p:nvSpPr>
        <p:spPr>
          <a:xfrm>
            <a:off x="838200" y="2052085"/>
            <a:ext cx="10515600" cy="4805916"/>
          </a:xfrm>
        </p:spPr>
        <p:txBody>
          <a:bodyPr>
            <a:normAutofit/>
          </a:bodyPr>
          <a:lstStyle/>
          <a:p>
            <a:r>
              <a:rPr lang="en-US" dirty="0">
                <a:solidFill>
                  <a:srgbClr val="FFFF00"/>
                </a:solidFill>
              </a:rPr>
              <a:t>Publish Accurate, Timely, and Relevant Information</a:t>
            </a:r>
          </a:p>
          <a:p>
            <a:r>
              <a:rPr lang="en-US" dirty="0">
                <a:solidFill>
                  <a:srgbClr val="FFFF00"/>
                </a:solidFill>
              </a:rPr>
              <a:t>Provide Real-Time Fleet Management</a:t>
            </a:r>
          </a:p>
          <a:p>
            <a:r>
              <a:rPr lang="en-US" dirty="0">
                <a:solidFill>
                  <a:srgbClr val="FFFF00"/>
                </a:solidFill>
              </a:rPr>
              <a:t>Visualize 12-16 Hours of Rolling Data</a:t>
            </a:r>
          </a:p>
          <a:p>
            <a:r>
              <a:rPr lang="en-US" dirty="0">
                <a:solidFill>
                  <a:srgbClr val="FFFF00"/>
                </a:solidFill>
              </a:rPr>
              <a:t>Provide an Unlimited “Roll Back” or “Replay” Feature</a:t>
            </a:r>
          </a:p>
          <a:p>
            <a:pPr lvl="1"/>
            <a:r>
              <a:rPr lang="en-US" dirty="0">
                <a:solidFill>
                  <a:srgbClr val="FFFF00"/>
                </a:solidFill>
              </a:rPr>
              <a:t>What did we know?</a:t>
            </a:r>
          </a:p>
          <a:p>
            <a:pPr lvl="1"/>
            <a:r>
              <a:rPr lang="en-US" dirty="0">
                <a:solidFill>
                  <a:srgbClr val="FFFF00"/>
                </a:solidFill>
              </a:rPr>
              <a:t>When did we know it?</a:t>
            </a:r>
          </a:p>
          <a:p>
            <a:pPr lvl="1"/>
            <a:r>
              <a:rPr lang="en-US" dirty="0">
                <a:solidFill>
                  <a:srgbClr val="FFFF00"/>
                </a:solidFill>
              </a:rPr>
              <a:t>What was our response?</a:t>
            </a:r>
          </a:p>
          <a:p>
            <a:pPr lvl="1"/>
            <a:r>
              <a:rPr lang="en-US" dirty="0">
                <a:solidFill>
                  <a:srgbClr val="FFFF00"/>
                </a:solidFill>
              </a:rPr>
              <a:t>What was the outcome of our response?</a:t>
            </a:r>
          </a:p>
          <a:p>
            <a:r>
              <a:rPr lang="en-US" dirty="0">
                <a:solidFill>
                  <a:srgbClr val="FFFF00"/>
                </a:solidFill>
              </a:rPr>
              <a:t>Automate Record Keeping</a:t>
            </a:r>
          </a:p>
          <a:p>
            <a:r>
              <a:rPr lang="en-US" dirty="0">
                <a:solidFill>
                  <a:srgbClr val="FFFF00"/>
                </a:solidFill>
              </a:rPr>
              <a:t>Develop and Track Performance Based on Historic Analysis</a:t>
            </a:r>
          </a:p>
        </p:txBody>
      </p:sp>
    </p:spTree>
    <p:extLst>
      <p:ext uri="{BB962C8B-B14F-4D97-AF65-F5344CB8AC3E}">
        <p14:creationId xmlns:p14="http://schemas.microsoft.com/office/powerpoint/2010/main" val="330537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166BF-D28B-4AF7-8E81-F896E89090B8}"/>
              </a:ext>
            </a:extLst>
          </p:cNvPr>
          <p:cNvSpPr>
            <a:spLocks noGrp="1"/>
          </p:cNvSpPr>
          <p:nvPr>
            <p:ph type="title"/>
          </p:nvPr>
        </p:nvSpPr>
        <p:spPr>
          <a:xfrm>
            <a:off x="831850" y="1153391"/>
            <a:ext cx="10515600" cy="4998027"/>
          </a:xfrm>
        </p:spPr>
        <p:txBody>
          <a:bodyPr anchor="ctr"/>
          <a:lstStyle/>
          <a:p>
            <a:pPr algn="ctr"/>
            <a:r>
              <a:rPr lang="en-US" b="1" dirty="0">
                <a:solidFill>
                  <a:schemeClr val="accent4"/>
                </a:solidFill>
              </a:rPr>
              <a:t>Work Zone Monitoring</a:t>
            </a:r>
          </a:p>
        </p:txBody>
      </p:sp>
    </p:spTree>
    <p:extLst>
      <p:ext uri="{BB962C8B-B14F-4D97-AF65-F5344CB8AC3E}">
        <p14:creationId xmlns:p14="http://schemas.microsoft.com/office/powerpoint/2010/main" val="3130259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xmlns="" id="{C07F36AA-57F4-4D8B-BF3D-82122D280534}"/>
              </a:ext>
            </a:extLst>
          </p:cNvPr>
          <p:cNvPicPr>
            <a:picLocks noChangeAspect="1"/>
          </p:cNvPicPr>
          <p:nvPr/>
        </p:nvPicPr>
        <p:blipFill>
          <a:blip r:embed="rId2"/>
          <a:stretch>
            <a:fillRect/>
          </a:stretch>
        </p:blipFill>
        <p:spPr>
          <a:xfrm>
            <a:off x="3646967" y="1148316"/>
            <a:ext cx="7003312" cy="5709684"/>
          </a:xfrm>
          <a:prstGeom prst="rect">
            <a:avLst/>
          </a:prstGeom>
        </p:spPr>
      </p:pic>
      <p:sp>
        <p:nvSpPr>
          <p:cNvPr id="3" name="Title 1">
            <a:extLst>
              <a:ext uri="{FF2B5EF4-FFF2-40B4-BE49-F238E27FC236}">
                <a16:creationId xmlns:a16="http://schemas.microsoft.com/office/drawing/2014/main" xmlns="" id="{D6A97FE3-AFE6-403F-B06C-02D24BBBA975}"/>
              </a:ext>
            </a:extLst>
          </p:cNvPr>
          <p:cNvSpPr txBox="1">
            <a:spLocks/>
          </p:cNvSpPr>
          <p:nvPr/>
        </p:nvSpPr>
        <p:spPr>
          <a:xfrm>
            <a:off x="0" y="1"/>
            <a:ext cx="2413591" cy="685799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dirty="0">
                <a:solidFill>
                  <a:srgbClr val="FFFF00"/>
                </a:solidFill>
                <a:cs typeface="Arial"/>
              </a:rPr>
              <a:t>Fatal Crash</a:t>
            </a:r>
          </a:p>
          <a:p>
            <a:pPr algn="r"/>
            <a:endParaRPr lang="en-US" sz="2400" b="1" dirty="0">
              <a:solidFill>
                <a:srgbClr val="FFFF00"/>
              </a:solidFill>
              <a:cs typeface="Arial"/>
            </a:endParaRPr>
          </a:p>
          <a:p>
            <a:pPr algn="r"/>
            <a:r>
              <a:rPr lang="en-US" sz="2400" b="1" dirty="0">
                <a:solidFill>
                  <a:srgbClr val="FFFF00"/>
                </a:solidFill>
                <a:cs typeface="Arial"/>
              </a:rPr>
              <a:t>5/16/2016</a:t>
            </a:r>
          </a:p>
          <a:p>
            <a:pPr algn="r"/>
            <a:r>
              <a:rPr lang="en-US" sz="2400" b="1" dirty="0">
                <a:solidFill>
                  <a:srgbClr val="FFFF00"/>
                </a:solidFill>
                <a:cs typeface="Arial"/>
              </a:rPr>
              <a:t>at 16:20</a:t>
            </a:r>
          </a:p>
          <a:p>
            <a:pPr algn="r"/>
            <a:endParaRPr lang="en-US" sz="2400" b="1" dirty="0">
              <a:solidFill>
                <a:srgbClr val="FFFF00"/>
              </a:solidFill>
              <a:cs typeface="Arial"/>
            </a:endParaRPr>
          </a:p>
          <a:p>
            <a:pPr algn="r"/>
            <a:r>
              <a:rPr lang="en-US" sz="2400" b="1" dirty="0">
                <a:solidFill>
                  <a:srgbClr val="FFFF00"/>
                </a:solidFill>
                <a:cs typeface="Arial"/>
              </a:rPr>
              <a:t>Dixie Highway (US31W)</a:t>
            </a:r>
          </a:p>
          <a:p>
            <a:pPr algn="r"/>
            <a:endParaRPr lang="en-US" sz="2400" b="1" dirty="0">
              <a:solidFill>
                <a:srgbClr val="FFFF00"/>
              </a:solidFill>
              <a:cs typeface="Arial"/>
            </a:endParaRPr>
          </a:p>
          <a:p>
            <a:pPr algn="r"/>
            <a:r>
              <a:rPr lang="en-US" sz="2400" b="1" dirty="0">
                <a:solidFill>
                  <a:srgbClr val="FFFF00"/>
                </a:solidFill>
                <a:cs typeface="Arial"/>
              </a:rPr>
              <a:t>Mile point 12.146</a:t>
            </a:r>
          </a:p>
        </p:txBody>
      </p:sp>
    </p:spTree>
    <p:extLst>
      <p:ext uri="{BB962C8B-B14F-4D97-AF65-F5344CB8AC3E}">
        <p14:creationId xmlns:p14="http://schemas.microsoft.com/office/powerpoint/2010/main" val="66558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5DFA0CD-1AC7-4B5C-A9D9-569240CB5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248" y="1194033"/>
            <a:ext cx="8549503" cy="5663967"/>
          </a:xfrm>
          <a:prstGeom prst="rect">
            <a:avLst/>
          </a:prstGeom>
        </p:spPr>
      </p:pic>
    </p:spTree>
    <p:extLst>
      <p:ext uri="{BB962C8B-B14F-4D97-AF65-F5344CB8AC3E}">
        <p14:creationId xmlns:p14="http://schemas.microsoft.com/office/powerpoint/2010/main" val="368933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spuhTZfKFHEWhHhqf48mvgJnDgZ2DVZf_UafBPOZ8ImWMFCkbuhdRtzwmvM4m3rQ9kH6cQqFypk6iRQxMhowJgKGQfvFo5QtfAUEdrJEE3a6aJu1XeoevggoXFUinoe8CyLvOuNV3Bo">
            <a:extLst>
              <a:ext uri="{FF2B5EF4-FFF2-40B4-BE49-F238E27FC236}">
                <a16:creationId xmlns:a16="http://schemas.microsoft.com/office/drawing/2014/main" xmlns="" id="{1991B358-C8B1-46DC-B26C-44424D3E8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359" y="1261009"/>
            <a:ext cx="8593282" cy="552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62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795465-3BC5-4AEE-9202-99E7ED16F950}"/>
              </a:ext>
            </a:extLst>
          </p:cNvPr>
          <p:cNvSpPr>
            <a:spLocks noGrp="1"/>
          </p:cNvSpPr>
          <p:nvPr>
            <p:ph type="title"/>
          </p:nvPr>
        </p:nvSpPr>
        <p:spPr>
          <a:xfrm>
            <a:off x="831850" y="1153391"/>
            <a:ext cx="10515600" cy="5704609"/>
          </a:xfrm>
        </p:spPr>
        <p:txBody>
          <a:bodyPr anchor="ctr"/>
          <a:lstStyle/>
          <a:p>
            <a:pPr algn="ctr"/>
            <a:r>
              <a:rPr lang="en-US" b="1" dirty="0">
                <a:solidFill>
                  <a:schemeClr val="accent4"/>
                </a:solidFill>
              </a:rPr>
              <a:t>Questions</a:t>
            </a:r>
          </a:p>
        </p:txBody>
      </p:sp>
    </p:spTree>
    <p:extLst>
      <p:ext uri="{BB962C8B-B14F-4D97-AF65-F5344CB8AC3E}">
        <p14:creationId xmlns:p14="http://schemas.microsoft.com/office/powerpoint/2010/main" val="227737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158949"/>
            <a:ext cx="10515600" cy="893135"/>
          </a:xfrm>
        </p:spPr>
        <p:txBody>
          <a:bodyPr/>
          <a:lstStyle/>
          <a:p>
            <a:pPr algn="ctr"/>
            <a:r>
              <a:rPr lang="en-US" b="1" dirty="0">
                <a:solidFill>
                  <a:schemeClr val="accent4"/>
                </a:solidFill>
              </a:rPr>
              <a:t>Data Sources</a:t>
            </a:r>
          </a:p>
        </p:txBody>
      </p:sp>
      <p:sp>
        <p:nvSpPr>
          <p:cNvPr id="4" name="Content Placeholder 3"/>
          <p:cNvSpPr>
            <a:spLocks noGrp="1"/>
          </p:cNvSpPr>
          <p:nvPr>
            <p:ph sz="half" idx="2"/>
          </p:nvPr>
        </p:nvSpPr>
        <p:spPr>
          <a:xfrm>
            <a:off x="839788" y="2052083"/>
            <a:ext cx="5157787" cy="4805917"/>
          </a:xfrm>
        </p:spPr>
        <p:txBody>
          <a:bodyPr>
            <a:normAutofit lnSpcReduction="10000"/>
          </a:bodyPr>
          <a:lstStyle/>
          <a:p>
            <a:r>
              <a:rPr lang="en-US" dirty="0">
                <a:solidFill>
                  <a:srgbClr val="FFFF00"/>
                </a:solidFill>
              </a:rPr>
              <a:t>HERE Traffic </a:t>
            </a:r>
            <a:r>
              <a:rPr lang="en-US" dirty="0" smtClean="0">
                <a:solidFill>
                  <a:srgbClr val="FFFF00"/>
                </a:solidFill>
              </a:rPr>
              <a:t>Speeds</a:t>
            </a:r>
            <a:endParaRPr lang="en-US" dirty="0">
              <a:solidFill>
                <a:srgbClr val="FFFF00"/>
              </a:solidFill>
            </a:endParaRPr>
          </a:p>
          <a:p>
            <a:r>
              <a:rPr lang="en-US" dirty="0">
                <a:solidFill>
                  <a:srgbClr val="FFFF00"/>
                </a:solidFill>
              </a:rPr>
              <a:t>Google/Waze</a:t>
            </a:r>
          </a:p>
          <a:p>
            <a:pPr lvl="1"/>
            <a:r>
              <a:rPr lang="en-US" dirty="0" smtClean="0">
                <a:solidFill>
                  <a:srgbClr val="FFFF00"/>
                </a:solidFill>
              </a:rPr>
              <a:t>Incidents</a:t>
            </a:r>
            <a:endParaRPr lang="en-US" dirty="0">
              <a:solidFill>
                <a:srgbClr val="FFFF00"/>
              </a:solidFill>
            </a:endParaRPr>
          </a:p>
          <a:p>
            <a:pPr lvl="1"/>
            <a:r>
              <a:rPr lang="en-US" dirty="0">
                <a:solidFill>
                  <a:srgbClr val="FFFF00"/>
                </a:solidFill>
              </a:rPr>
              <a:t>Traffic Jams</a:t>
            </a:r>
          </a:p>
          <a:p>
            <a:pPr lvl="1"/>
            <a:r>
              <a:rPr lang="en-US" dirty="0">
                <a:solidFill>
                  <a:srgbClr val="FFFF00"/>
                </a:solidFill>
              </a:rPr>
              <a:t>Traffic Viewer</a:t>
            </a:r>
          </a:p>
          <a:p>
            <a:pPr lvl="1"/>
            <a:r>
              <a:rPr lang="en-US" dirty="0">
                <a:solidFill>
                  <a:srgbClr val="FFFF00"/>
                </a:solidFill>
              </a:rPr>
              <a:t>Trip</a:t>
            </a:r>
          </a:p>
          <a:p>
            <a:r>
              <a:rPr lang="en-US" dirty="0" err="1">
                <a:solidFill>
                  <a:srgbClr val="FFFF00"/>
                </a:solidFill>
              </a:rPr>
              <a:t>iCones</a:t>
            </a:r>
            <a:r>
              <a:rPr lang="en-US" dirty="0">
                <a:solidFill>
                  <a:srgbClr val="FFFF00"/>
                </a:solidFill>
              </a:rPr>
              <a:t> Traffic Speeds</a:t>
            </a:r>
          </a:p>
          <a:p>
            <a:r>
              <a:rPr lang="en-US" dirty="0">
                <a:solidFill>
                  <a:srgbClr val="FFFF00"/>
                </a:solidFill>
              </a:rPr>
              <a:t>Digital Short Range Communications</a:t>
            </a:r>
          </a:p>
          <a:p>
            <a:r>
              <a:rPr lang="en-US" dirty="0" err="1">
                <a:solidFill>
                  <a:srgbClr val="FFFF00"/>
                </a:solidFill>
              </a:rPr>
              <a:t>CoCoRahs</a:t>
            </a:r>
            <a:endParaRPr lang="en-US" dirty="0">
              <a:solidFill>
                <a:srgbClr val="FFFF00"/>
              </a:solidFill>
            </a:endParaRPr>
          </a:p>
          <a:p>
            <a:r>
              <a:rPr lang="en-US" dirty="0">
                <a:solidFill>
                  <a:srgbClr val="FFFF00"/>
                </a:solidFill>
              </a:rPr>
              <a:t>Doppler Radar</a:t>
            </a:r>
          </a:p>
        </p:txBody>
      </p:sp>
      <p:sp>
        <p:nvSpPr>
          <p:cNvPr id="6" name="Content Placeholder 5"/>
          <p:cNvSpPr>
            <a:spLocks noGrp="1"/>
          </p:cNvSpPr>
          <p:nvPr>
            <p:ph sz="quarter" idx="4"/>
          </p:nvPr>
        </p:nvSpPr>
        <p:spPr>
          <a:xfrm>
            <a:off x="6172200" y="2052082"/>
            <a:ext cx="5183188" cy="4805917"/>
          </a:xfrm>
        </p:spPr>
        <p:txBody>
          <a:bodyPr>
            <a:normAutofit/>
          </a:bodyPr>
          <a:lstStyle/>
          <a:p>
            <a:r>
              <a:rPr lang="en-US" dirty="0">
                <a:solidFill>
                  <a:srgbClr val="FFFF00"/>
                </a:solidFill>
              </a:rPr>
              <a:t>KYTC Snow Plows</a:t>
            </a:r>
          </a:p>
          <a:p>
            <a:r>
              <a:rPr lang="en-US" dirty="0">
                <a:solidFill>
                  <a:srgbClr val="FFFF00"/>
                </a:solidFill>
              </a:rPr>
              <a:t>KYTC County Activities</a:t>
            </a:r>
          </a:p>
          <a:p>
            <a:r>
              <a:rPr lang="en-US" dirty="0">
                <a:solidFill>
                  <a:srgbClr val="FFFF00"/>
                </a:solidFill>
              </a:rPr>
              <a:t>KYTC Dynamic Message Signs</a:t>
            </a:r>
          </a:p>
          <a:p>
            <a:r>
              <a:rPr lang="en-US" dirty="0">
                <a:solidFill>
                  <a:srgbClr val="FFFF00"/>
                </a:solidFill>
              </a:rPr>
              <a:t>KYTC Twitter</a:t>
            </a:r>
          </a:p>
          <a:p>
            <a:endParaRPr lang="en-US"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75145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158950"/>
            <a:ext cx="10515600" cy="8825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C000"/>
                </a:solidFill>
              </a:rPr>
              <a:t>Dashboard Location</a:t>
            </a:r>
          </a:p>
        </p:txBody>
      </p:sp>
      <p:pic>
        <p:nvPicPr>
          <p:cNvPr id="8" name="Picture 7"/>
          <p:cNvPicPr>
            <a:picLocks noChangeAspect="1"/>
          </p:cNvPicPr>
          <p:nvPr/>
        </p:nvPicPr>
        <p:blipFill>
          <a:blip r:embed="rId2"/>
          <a:stretch>
            <a:fillRect/>
          </a:stretch>
        </p:blipFill>
        <p:spPr>
          <a:xfrm>
            <a:off x="6575162" y="2072636"/>
            <a:ext cx="4067858" cy="4602732"/>
          </a:xfrm>
          <a:prstGeom prst="rect">
            <a:avLst/>
          </a:prstGeom>
        </p:spPr>
      </p:pic>
      <p:pic>
        <p:nvPicPr>
          <p:cNvPr id="9" name="Picture 8"/>
          <p:cNvPicPr>
            <a:picLocks noChangeAspect="1"/>
          </p:cNvPicPr>
          <p:nvPr/>
        </p:nvPicPr>
        <p:blipFill>
          <a:blip r:embed="rId3"/>
          <a:stretch>
            <a:fillRect/>
          </a:stretch>
        </p:blipFill>
        <p:spPr>
          <a:xfrm>
            <a:off x="1037080" y="2072636"/>
            <a:ext cx="5058920" cy="4602732"/>
          </a:xfrm>
          <a:prstGeom prst="rect">
            <a:avLst/>
          </a:prstGeom>
        </p:spPr>
      </p:pic>
    </p:spTree>
    <p:extLst>
      <p:ext uri="{BB962C8B-B14F-4D97-AF65-F5344CB8AC3E}">
        <p14:creationId xmlns:p14="http://schemas.microsoft.com/office/powerpoint/2010/main" val="279350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158950"/>
            <a:ext cx="10515600" cy="8825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FFC000"/>
                </a:solidFill>
              </a:rPr>
              <a:t>First:  Check the Timeline</a:t>
            </a:r>
            <a:endParaRPr lang="en-US" b="1" dirty="0">
              <a:solidFill>
                <a:srgbClr val="FFC000"/>
              </a:solidFill>
            </a:endParaRPr>
          </a:p>
        </p:txBody>
      </p:sp>
      <p:pic>
        <p:nvPicPr>
          <p:cNvPr id="5" name="Picture 4"/>
          <p:cNvPicPr>
            <a:picLocks noChangeAspect="1"/>
          </p:cNvPicPr>
          <p:nvPr/>
        </p:nvPicPr>
        <p:blipFill>
          <a:blip r:embed="rId2"/>
          <a:stretch>
            <a:fillRect/>
          </a:stretch>
        </p:blipFill>
        <p:spPr>
          <a:xfrm>
            <a:off x="0" y="1905066"/>
            <a:ext cx="12192000" cy="2372751"/>
          </a:xfrm>
          <a:prstGeom prst="rect">
            <a:avLst/>
          </a:prstGeom>
        </p:spPr>
      </p:pic>
      <p:pic>
        <p:nvPicPr>
          <p:cNvPr id="7" name="Picture 6"/>
          <p:cNvPicPr>
            <a:picLocks noChangeAspect="1"/>
          </p:cNvPicPr>
          <p:nvPr/>
        </p:nvPicPr>
        <p:blipFill>
          <a:blip r:embed="rId3"/>
          <a:stretch>
            <a:fillRect/>
          </a:stretch>
        </p:blipFill>
        <p:spPr>
          <a:xfrm>
            <a:off x="0" y="4277817"/>
            <a:ext cx="12192000" cy="2560791"/>
          </a:xfrm>
          <a:prstGeom prst="rect">
            <a:avLst/>
          </a:prstGeom>
        </p:spPr>
      </p:pic>
    </p:spTree>
    <p:extLst>
      <p:ext uri="{BB962C8B-B14F-4D97-AF65-F5344CB8AC3E}">
        <p14:creationId xmlns:p14="http://schemas.microsoft.com/office/powerpoint/2010/main" val="253616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314E09A-8546-44BD-895A-43C2E1849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64021"/>
            <a:ext cx="9753600" cy="4529958"/>
          </a:xfrm>
          <a:prstGeom prst="rect">
            <a:avLst/>
          </a:prstGeom>
        </p:spPr>
      </p:pic>
    </p:spTree>
    <p:extLst>
      <p:ext uri="{BB962C8B-B14F-4D97-AF65-F5344CB8AC3E}">
        <p14:creationId xmlns:p14="http://schemas.microsoft.com/office/powerpoint/2010/main" val="84710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35CE62D-859B-4BFC-93E9-EC3D67BFF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87" y="1167759"/>
            <a:ext cx="9877425" cy="4836717"/>
          </a:xfrm>
          <a:prstGeom prst="rect">
            <a:avLst/>
          </a:prstGeom>
        </p:spPr>
      </p:pic>
    </p:spTree>
    <p:extLst>
      <p:ext uri="{BB962C8B-B14F-4D97-AF65-F5344CB8AC3E}">
        <p14:creationId xmlns:p14="http://schemas.microsoft.com/office/powerpoint/2010/main" val="141254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D48252F-6922-47B5-A3A2-B9548E9BB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642" y="1170192"/>
            <a:ext cx="7934715" cy="5535408"/>
          </a:xfrm>
          <a:prstGeom prst="rect">
            <a:avLst/>
          </a:prstGeom>
        </p:spPr>
      </p:pic>
    </p:spTree>
    <p:extLst>
      <p:ext uri="{BB962C8B-B14F-4D97-AF65-F5344CB8AC3E}">
        <p14:creationId xmlns:p14="http://schemas.microsoft.com/office/powerpoint/2010/main" val="72706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A3ACE94-E7E4-4079-8FD6-1793E0215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655" y="1167227"/>
            <a:ext cx="9494689" cy="5454667"/>
          </a:xfrm>
          <a:prstGeom prst="rect">
            <a:avLst/>
          </a:prstGeom>
        </p:spPr>
      </p:pic>
    </p:spTree>
    <p:extLst>
      <p:ext uri="{BB962C8B-B14F-4D97-AF65-F5344CB8AC3E}">
        <p14:creationId xmlns:p14="http://schemas.microsoft.com/office/powerpoint/2010/main" val="105184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12CC86BF0B59418A9A28F148D04210" ma:contentTypeVersion="1" ma:contentTypeDescription="Create a new document." ma:contentTypeScope="" ma:versionID="bae938c8099f2e511549e868f79fe92a">
  <xsd:schema xmlns:xsd="http://www.w3.org/2001/XMLSchema" xmlns:xs="http://www.w3.org/2001/XMLSchema" xmlns:p="http://schemas.microsoft.com/office/2006/metadata/properties" xmlns:ns2="73650535-4fd3-406b-a6c4-eaed906392d4" targetNamespace="http://schemas.microsoft.com/office/2006/metadata/properties" ma:root="true" ma:fieldsID="f26618319de0826ac14b9e3d876d0433" ns2:_="">
    <xsd:import namespace="73650535-4fd3-406b-a6c4-eaed906392d4"/>
    <xsd:element name="properties">
      <xsd:complexType>
        <xsd:sequence>
          <xsd:element name="documentManagement">
            <xsd:complexType>
              <xsd:all>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50535-4fd3-406b-a6c4-eaed906392d4" elementFormDefault="qualified">
    <xsd:import namespace="http://schemas.microsoft.com/office/2006/documentManagement/types"/>
    <xsd:import namespace="http://schemas.microsoft.com/office/infopath/2007/PartnerControls"/>
    <xsd:element name="Year" ma:index="8"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73650535-4fd3-406b-a6c4-eaed906392d4">2018</Year>
  </documentManagement>
</p:properties>
</file>

<file path=customXml/itemProps1.xml><?xml version="1.0" encoding="utf-8"?>
<ds:datastoreItem xmlns:ds="http://schemas.openxmlformats.org/officeDocument/2006/customXml" ds:itemID="{B985E964-EEA2-4993-A46F-6572016D5FCD}"/>
</file>

<file path=customXml/itemProps2.xml><?xml version="1.0" encoding="utf-8"?>
<ds:datastoreItem xmlns:ds="http://schemas.openxmlformats.org/officeDocument/2006/customXml" ds:itemID="{FCBD92A8-BAD3-4E26-A737-A666FBC09159}"/>
</file>

<file path=customXml/itemProps3.xml><?xml version="1.0" encoding="utf-8"?>
<ds:datastoreItem xmlns:ds="http://schemas.openxmlformats.org/officeDocument/2006/customXml" ds:itemID="{323A925D-5948-408A-AFF6-11F0C5EB4B6E}"/>
</file>

<file path=docProps/app.xml><?xml version="1.0" encoding="utf-8"?>
<Properties xmlns="http://schemas.openxmlformats.org/officeDocument/2006/extended-properties" xmlns:vt="http://schemas.openxmlformats.org/officeDocument/2006/docPropsVTypes">
  <TotalTime>237</TotalTime>
  <Words>263</Words>
  <Application>Microsoft Office PowerPoint</Application>
  <PresentationFormat>Widescreen</PresentationFormat>
  <Paragraphs>57</Paragraphs>
  <Slides>24</Slides>
  <Notes>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24</vt:i4>
      </vt:variant>
    </vt:vector>
  </HeadingPairs>
  <TitlesOfParts>
    <vt:vector size="33" baseType="lpstr">
      <vt:lpstr>Arial</vt:lpstr>
      <vt:lpstr>Calibri</vt:lpstr>
      <vt:lpstr>Calibri Light</vt:lpstr>
      <vt:lpstr>Office Theme</vt:lpstr>
      <vt:lpstr>1_Office Theme</vt:lpstr>
      <vt:lpstr>2_Office Theme</vt:lpstr>
      <vt:lpstr>4_Office Theme</vt:lpstr>
      <vt:lpstr>5_Office Theme</vt:lpstr>
      <vt:lpstr>6_Office Theme</vt:lpstr>
      <vt:lpstr>Real-Time Dashboards</vt:lpstr>
      <vt:lpstr>Snow and Ice Goals</vt:lpstr>
      <vt:lpstr>Data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Zone Monitoring</vt:lpstr>
      <vt:lpstr>PowerPoint Presentation</vt:lpstr>
      <vt:lpstr>PowerPoint Presentation</vt:lpstr>
      <vt:lpstr>PowerPoint Presentation</vt:lpstr>
      <vt:lpstr>Questions</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 and Ice Solution</dc:title>
  <dc:creator>Lambert, Chris C (KYTC)</dc:creator>
  <cp:lastModifiedBy>Lambert, Chris C (KYTC)</cp:lastModifiedBy>
  <cp:revision>20</cp:revision>
  <dcterms:created xsi:type="dcterms:W3CDTF">2018-02-06T20:07:39Z</dcterms:created>
  <dcterms:modified xsi:type="dcterms:W3CDTF">2018-02-07T13:28:41Z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0x0101002212CC86BF0B59418A9A28F148D04210</vt:lpwstr>
  </property>
</Properties>
</file>